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1" r:id="rId3"/>
    <p:sldId id="257" r:id="rId4"/>
    <p:sldId id="258" r:id="rId5"/>
    <p:sldId id="292" r:id="rId6"/>
    <p:sldId id="291" r:id="rId7"/>
    <p:sldId id="293" r:id="rId8"/>
    <p:sldId id="294" r:id="rId9"/>
    <p:sldId id="295" r:id="rId10"/>
    <p:sldId id="296" r:id="rId11"/>
    <p:sldId id="297" r:id="rId12"/>
    <p:sldId id="284" r:id="rId13"/>
    <p:sldId id="261" r:id="rId14"/>
    <p:sldId id="259" r:id="rId15"/>
    <p:sldId id="304" r:id="rId16"/>
    <p:sldId id="298" r:id="rId17"/>
    <p:sldId id="299" r:id="rId18"/>
    <p:sldId id="262" r:id="rId19"/>
    <p:sldId id="307" r:id="rId20"/>
    <p:sldId id="308" r:id="rId21"/>
    <p:sldId id="288" r:id="rId22"/>
    <p:sldId id="302" r:id="rId23"/>
    <p:sldId id="278" r:id="rId24"/>
    <p:sldId id="285" r:id="rId25"/>
    <p:sldId id="286" r:id="rId26"/>
    <p:sldId id="287" r:id="rId27"/>
    <p:sldId id="290" r:id="rId28"/>
    <p:sldId id="283" r:id="rId29"/>
    <p:sldId id="289" r:id="rId30"/>
    <p:sldId id="306" r:id="rId31"/>
    <p:sldId id="305" r:id="rId32"/>
    <p:sldId id="30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1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0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A9FDCF-7E66-4C23-8B01-FD402F919C53}" type="datetimeFigureOut">
              <a:rPr lang="pt-BR" smtClean="0"/>
              <a:pPr/>
              <a:t>28/04/2017</a:t>
            </a:fld>
            <a:endParaRPr lang="pt-B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C4C667-BD72-421A-902A-EBCA1BEAC86F}" type="slidenum">
              <a:rPr lang="pt-BR" smtClean="0"/>
              <a:pPr/>
              <a:t>‹#›</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C4C667-BD72-421A-902A-EBCA1BEAC86F}" type="slidenum">
              <a:rPr lang="pt-BR" smtClean="0"/>
              <a:pPr/>
              <a:t>1</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7"/>
          <p:cNvSpPr>
            <a:spLocks noGrp="1" noChangeArrowheads="1"/>
          </p:cNvSpPr>
          <p:nvPr>
            <p:ph type="sldNum" sz="quarter" idx="5"/>
          </p:nvPr>
        </p:nvSpPr>
        <p:spPr>
          <a:noFill/>
        </p:spPr>
        <p:txBody>
          <a:bodyPr/>
          <a:lstStyle/>
          <a:p>
            <a:fld id="{49BE9BD1-FEE3-41C1-B26E-C5605E000B3B}" type="slidenum">
              <a:rPr lang="pt-BR" smtClean="0"/>
              <a:pPr/>
              <a:t>27</a:t>
            </a:fld>
            <a:endParaRPr lang="pt-BR" smtClean="0"/>
          </a:p>
        </p:txBody>
      </p:sp>
      <p:sp>
        <p:nvSpPr>
          <p:cNvPr id="379907" name="Rectangle 2"/>
          <p:cNvSpPr>
            <a:spLocks noGrp="1" noRot="1" noChangeAspect="1" noChangeArrowheads="1" noTextEdit="1"/>
          </p:cNvSpPr>
          <p:nvPr>
            <p:ph type="sldImg"/>
          </p:nvPr>
        </p:nvSpPr>
        <p:spPr>
          <a:ln/>
        </p:spPr>
      </p:sp>
      <p:sp>
        <p:nvSpPr>
          <p:cNvPr id="379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7"/>
          <p:cNvSpPr>
            <a:spLocks noGrp="1" noChangeArrowheads="1"/>
          </p:cNvSpPr>
          <p:nvPr>
            <p:ph type="sldNum" sz="quarter" idx="5"/>
          </p:nvPr>
        </p:nvSpPr>
        <p:spPr>
          <a:noFill/>
        </p:spPr>
        <p:txBody>
          <a:bodyPr/>
          <a:lstStyle/>
          <a:p>
            <a:fld id="{49BE9BD1-FEE3-41C1-B26E-C5605E000B3B}" type="slidenum">
              <a:rPr lang="pt-BR" smtClean="0"/>
              <a:pPr/>
              <a:t>28</a:t>
            </a:fld>
            <a:endParaRPr lang="pt-BR" smtClean="0"/>
          </a:p>
        </p:txBody>
      </p:sp>
      <p:sp>
        <p:nvSpPr>
          <p:cNvPr id="379907" name="Rectangle 2"/>
          <p:cNvSpPr>
            <a:spLocks noGrp="1" noRot="1" noChangeAspect="1" noChangeArrowheads="1" noTextEdit="1"/>
          </p:cNvSpPr>
          <p:nvPr>
            <p:ph type="sldImg"/>
          </p:nvPr>
        </p:nvSpPr>
        <p:spPr>
          <a:ln/>
        </p:spPr>
      </p:sp>
      <p:sp>
        <p:nvSpPr>
          <p:cNvPr id="379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7"/>
          <p:cNvSpPr>
            <a:spLocks noGrp="1" noChangeArrowheads="1"/>
          </p:cNvSpPr>
          <p:nvPr>
            <p:ph type="sldNum" sz="quarter" idx="5"/>
          </p:nvPr>
        </p:nvSpPr>
        <p:spPr>
          <a:noFill/>
        </p:spPr>
        <p:txBody>
          <a:bodyPr/>
          <a:lstStyle/>
          <a:p>
            <a:fld id="{49BE9BD1-FEE3-41C1-B26E-C5605E000B3B}" type="slidenum">
              <a:rPr lang="pt-BR" smtClean="0"/>
              <a:pPr/>
              <a:t>29</a:t>
            </a:fld>
            <a:endParaRPr lang="pt-BR" smtClean="0"/>
          </a:p>
        </p:txBody>
      </p:sp>
      <p:sp>
        <p:nvSpPr>
          <p:cNvPr id="379907" name="Rectangle 2"/>
          <p:cNvSpPr>
            <a:spLocks noGrp="1" noRot="1" noChangeAspect="1" noChangeArrowheads="1" noTextEdit="1"/>
          </p:cNvSpPr>
          <p:nvPr>
            <p:ph type="sldImg"/>
          </p:nvPr>
        </p:nvSpPr>
        <p:spPr>
          <a:ln/>
        </p:spPr>
      </p:sp>
      <p:sp>
        <p:nvSpPr>
          <p:cNvPr id="379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7"/>
          <p:cNvSpPr>
            <a:spLocks noGrp="1" noChangeArrowheads="1"/>
          </p:cNvSpPr>
          <p:nvPr>
            <p:ph type="sldNum" sz="quarter" idx="5"/>
          </p:nvPr>
        </p:nvSpPr>
        <p:spPr>
          <a:noFill/>
        </p:spPr>
        <p:txBody>
          <a:bodyPr/>
          <a:lstStyle/>
          <a:p>
            <a:fld id="{49BE9BD1-FEE3-41C1-B26E-C5605E000B3B}" type="slidenum">
              <a:rPr lang="pt-BR" smtClean="0"/>
              <a:pPr/>
              <a:t>30</a:t>
            </a:fld>
            <a:endParaRPr lang="pt-BR" smtClean="0"/>
          </a:p>
        </p:txBody>
      </p:sp>
      <p:sp>
        <p:nvSpPr>
          <p:cNvPr id="379907" name="Rectangle 2"/>
          <p:cNvSpPr>
            <a:spLocks noGrp="1" noRot="1" noChangeAspect="1" noChangeArrowheads="1" noTextEdit="1"/>
          </p:cNvSpPr>
          <p:nvPr>
            <p:ph type="sldImg"/>
          </p:nvPr>
        </p:nvSpPr>
        <p:spPr>
          <a:ln/>
        </p:spPr>
      </p:sp>
      <p:sp>
        <p:nvSpPr>
          <p:cNvPr id="379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7"/>
          <p:cNvSpPr>
            <a:spLocks noGrp="1" noChangeArrowheads="1"/>
          </p:cNvSpPr>
          <p:nvPr>
            <p:ph type="sldNum" sz="quarter" idx="5"/>
          </p:nvPr>
        </p:nvSpPr>
        <p:spPr>
          <a:noFill/>
        </p:spPr>
        <p:txBody>
          <a:bodyPr/>
          <a:lstStyle/>
          <a:p>
            <a:fld id="{49BE9BD1-FEE3-41C1-B26E-C5605E000B3B}" type="slidenum">
              <a:rPr lang="pt-BR" smtClean="0"/>
              <a:pPr/>
              <a:t>6</a:t>
            </a:fld>
            <a:endParaRPr lang="pt-BR" smtClean="0"/>
          </a:p>
        </p:txBody>
      </p:sp>
      <p:sp>
        <p:nvSpPr>
          <p:cNvPr id="379907" name="Rectangle 2"/>
          <p:cNvSpPr>
            <a:spLocks noGrp="1" noRot="1" noChangeAspect="1" noChangeArrowheads="1" noTextEdit="1"/>
          </p:cNvSpPr>
          <p:nvPr>
            <p:ph type="sldImg"/>
          </p:nvPr>
        </p:nvSpPr>
        <p:spPr>
          <a:ln/>
        </p:spPr>
      </p:sp>
      <p:sp>
        <p:nvSpPr>
          <p:cNvPr id="379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7"/>
          <p:cNvSpPr>
            <a:spLocks noGrp="1" noChangeArrowheads="1"/>
          </p:cNvSpPr>
          <p:nvPr>
            <p:ph type="sldNum" sz="quarter" idx="5"/>
          </p:nvPr>
        </p:nvSpPr>
        <p:spPr>
          <a:noFill/>
        </p:spPr>
        <p:txBody>
          <a:bodyPr/>
          <a:lstStyle/>
          <a:p>
            <a:fld id="{49BE9BD1-FEE3-41C1-B26E-C5605E000B3B}" type="slidenum">
              <a:rPr lang="pt-BR" smtClean="0"/>
              <a:pPr/>
              <a:t>12</a:t>
            </a:fld>
            <a:endParaRPr lang="pt-BR" smtClean="0"/>
          </a:p>
        </p:txBody>
      </p:sp>
      <p:sp>
        <p:nvSpPr>
          <p:cNvPr id="379907" name="Rectangle 2"/>
          <p:cNvSpPr>
            <a:spLocks noGrp="1" noRot="1" noChangeAspect="1" noChangeArrowheads="1" noTextEdit="1"/>
          </p:cNvSpPr>
          <p:nvPr>
            <p:ph type="sldImg"/>
          </p:nvPr>
        </p:nvSpPr>
        <p:spPr>
          <a:ln/>
        </p:spPr>
      </p:sp>
      <p:sp>
        <p:nvSpPr>
          <p:cNvPr id="379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7"/>
          <p:cNvSpPr>
            <a:spLocks noGrp="1" noChangeArrowheads="1"/>
          </p:cNvSpPr>
          <p:nvPr>
            <p:ph type="sldNum" sz="quarter" idx="5"/>
          </p:nvPr>
        </p:nvSpPr>
        <p:spPr>
          <a:noFill/>
        </p:spPr>
        <p:txBody>
          <a:bodyPr/>
          <a:lstStyle/>
          <a:p>
            <a:fld id="{49BE9BD1-FEE3-41C1-B26E-C5605E000B3B}" type="slidenum">
              <a:rPr lang="pt-BR" smtClean="0"/>
              <a:pPr/>
              <a:t>15</a:t>
            </a:fld>
            <a:endParaRPr lang="pt-BR" smtClean="0"/>
          </a:p>
        </p:txBody>
      </p:sp>
      <p:sp>
        <p:nvSpPr>
          <p:cNvPr id="379907" name="Rectangle 2"/>
          <p:cNvSpPr>
            <a:spLocks noGrp="1" noRot="1" noChangeAspect="1" noChangeArrowheads="1" noTextEdit="1"/>
          </p:cNvSpPr>
          <p:nvPr>
            <p:ph type="sldImg"/>
          </p:nvPr>
        </p:nvSpPr>
        <p:spPr>
          <a:ln/>
        </p:spPr>
      </p:sp>
      <p:sp>
        <p:nvSpPr>
          <p:cNvPr id="379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7"/>
          <p:cNvSpPr>
            <a:spLocks noGrp="1" noChangeArrowheads="1"/>
          </p:cNvSpPr>
          <p:nvPr>
            <p:ph type="sldNum" sz="quarter" idx="5"/>
          </p:nvPr>
        </p:nvSpPr>
        <p:spPr>
          <a:noFill/>
        </p:spPr>
        <p:txBody>
          <a:bodyPr/>
          <a:lstStyle/>
          <a:p>
            <a:fld id="{49BE9BD1-FEE3-41C1-B26E-C5605E000B3B}" type="slidenum">
              <a:rPr lang="pt-BR" smtClean="0"/>
              <a:pPr/>
              <a:t>21</a:t>
            </a:fld>
            <a:endParaRPr lang="pt-BR" smtClean="0"/>
          </a:p>
        </p:txBody>
      </p:sp>
      <p:sp>
        <p:nvSpPr>
          <p:cNvPr id="379907" name="Rectangle 2"/>
          <p:cNvSpPr>
            <a:spLocks noGrp="1" noRot="1" noChangeAspect="1" noChangeArrowheads="1" noTextEdit="1"/>
          </p:cNvSpPr>
          <p:nvPr>
            <p:ph type="sldImg"/>
          </p:nvPr>
        </p:nvSpPr>
        <p:spPr>
          <a:ln/>
        </p:spPr>
      </p:sp>
      <p:sp>
        <p:nvSpPr>
          <p:cNvPr id="379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7"/>
          <p:cNvSpPr>
            <a:spLocks noGrp="1" noChangeArrowheads="1"/>
          </p:cNvSpPr>
          <p:nvPr>
            <p:ph type="sldNum" sz="quarter" idx="5"/>
          </p:nvPr>
        </p:nvSpPr>
        <p:spPr>
          <a:noFill/>
        </p:spPr>
        <p:txBody>
          <a:bodyPr/>
          <a:lstStyle/>
          <a:p>
            <a:fld id="{49BE9BD1-FEE3-41C1-B26E-C5605E000B3B}" type="slidenum">
              <a:rPr lang="pt-BR" smtClean="0"/>
              <a:pPr/>
              <a:t>22</a:t>
            </a:fld>
            <a:endParaRPr lang="pt-BR" smtClean="0"/>
          </a:p>
        </p:txBody>
      </p:sp>
      <p:sp>
        <p:nvSpPr>
          <p:cNvPr id="379907" name="Rectangle 2"/>
          <p:cNvSpPr>
            <a:spLocks noGrp="1" noRot="1" noChangeAspect="1" noChangeArrowheads="1" noTextEdit="1"/>
          </p:cNvSpPr>
          <p:nvPr>
            <p:ph type="sldImg"/>
          </p:nvPr>
        </p:nvSpPr>
        <p:spPr>
          <a:ln/>
        </p:spPr>
      </p:sp>
      <p:sp>
        <p:nvSpPr>
          <p:cNvPr id="379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7"/>
          <p:cNvSpPr>
            <a:spLocks noGrp="1" noChangeArrowheads="1"/>
          </p:cNvSpPr>
          <p:nvPr>
            <p:ph type="sldNum" sz="quarter" idx="5"/>
          </p:nvPr>
        </p:nvSpPr>
        <p:spPr>
          <a:noFill/>
        </p:spPr>
        <p:txBody>
          <a:bodyPr/>
          <a:lstStyle/>
          <a:p>
            <a:fld id="{49BE9BD1-FEE3-41C1-B26E-C5605E000B3B}" type="slidenum">
              <a:rPr lang="pt-BR" smtClean="0"/>
              <a:pPr/>
              <a:t>24</a:t>
            </a:fld>
            <a:endParaRPr lang="pt-BR" smtClean="0"/>
          </a:p>
        </p:txBody>
      </p:sp>
      <p:sp>
        <p:nvSpPr>
          <p:cNvPr id="379907" name="Rectangle 2"/>
          <p:cNvSpPr>
            <a:spLocks noGrp="1" noRot="1" noChangeAspect="1" noChangeArrowheads="1" noTextEdit="1"/>
          </p:cNvSpPr>
          <p:nvPr>
            <p:ph type="sldImg"/>
          </p:nvPr>
        </p:nvSpPr>
        <p:spPr>
          <a:ln/>
        </p:spPr>
      </p:sp>
      <p:sp>
        <p:nvSpPr>
          <p:cNvPr id="379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7"/>
          <p:cNvSpPr>
            <a:spLocks noGrp="1" noChangeArrowheads="1"/>
          </p:cNvSpPr>
          <p:nvPr>
            <p:ph type="sldNum" sz="quarter" idx="5"/>
          </p:nvPr>
        </p:nvSpPr>
        <p:spPr>
          <a:noFill/>
        </p:spPr>
        <p:txBody>
          <a:bodyPr/>
          <a:lstStyle/>
          <a:p>
            <a:fld id="{49BE9BD1-FEE3-41C1-B26E-C5605E000B3B}" type="slidenum">
              <a:rPr lang="pt-BR" smtClean="0"/>
              <a:pPr/>
              <a:t>25</a:t>
            </a:fld>
            <a:endParaRPr lang="pt-BR" smtClean="0"/>
          </a:p>
        </p:txBody>
      </p:sp>
      <p:sp>
        <p:nvSpPr>
          <p:cNvPr id="379907" name="Rectangle 2"/>
          <p:cNvSpPr>
            <a:spLocks noGrp="1" noRot="1" noChangeAspect="1" noChangeArrowheads="1" noTextEdit="1"/>
          </p:cNvSpPr>
          <p:nvPr>
            <p:ph type="sldImg"/>
          </p:nvPr>
        </p:nvSpPr>
        <p:spPr>
          <a:ln/>
        </p:spPr>
      </p:sp>
      <p:sp>
        <p:nvSpPr>
          <p:cNvPr id="379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7"/>
          <p:cNvSpPr>
            <a:spLocks noGrp="1" noChangeArrowheads="1"/>
          </p:cNvSpPr>
          <p:nvPr>
            <p:ph type="sldNum" sz="quarter" idx="5"/>
          </p:nvPr>
        </p:nvSpPr>
        <p:spPr>
          <a:noFill/>
        </p:spPr>
        <p:txBody>
          <a:bodyPr/>
          <a:lstStyle/>
          <a:p>
            <a:fld id="{49BE9BD1-FEE3-41C1-B26E-C5605E000B3B}" type="slidenum">
              <a:rPr lang="pt-BR" smtClean="0"/>
              <a:pPr/>
              <a:t>26</a:t>
            </a:fld>
            <a:endParaRPr lang="pt-BR" smtClean="0"/>
          </a:p>
        </p:txBody>
      </p:sp>
      <p:sp>
        <p:nvSpPr>
          <p:cNvPr id="379907" name="Rectangle 2"/>
          <p:cNvSpPr>
            <a:spLocks noGrp="1" noRot="1" noChangeAspect="1" noChangeArrowheads="1" noTextEdit="1"/>
          </p:cNvSpPr>
          <p:nvPr>
            <p:ph type="sldImg"/>
          </p:nvPr>
        </p:nvSpPr>
        <p:spPr>
          <a:ln/>
        </p:spPr>
      </p:sp>
      <p:sp>
        <p:nvSpPr>
          <p:cNvPr id="379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B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D400586E-2B1A-4163-8570-805566888A8A}" type="datetimeFigureOut">
              <a:rPr lang="pt-BR" smtClean="0"/>
              <a:pPr/>
              <a:t>28/04/2017</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5B00F41F-3290-46E2-A88E-5D29FD3DA16A}" type="slidenum">
              <a:rPr lang="pt-BR" smtClean="0"/>
              <a:pPr/>
              <a:t>‹#›</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D400586E-2B1A-4163-8570-805566888A8A}" type="datetimeFigureOut">
              <a:rPr lang="pt-BR" smtClean="0"/>
              <a:pPr/>
              <a:t>28/04/2017</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5B00F41F-3290-46E2-A88E-5D29FD3DA16A}" type="slidenum">
              <a:rPr lang="pt-BR" smtClean="0"/>
              <a:pPr/>
              <a:t>‹#›</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D400586E-2B1A-4163-8570-805566888A8A}" type="datetimeFigureOut">
              <a:rPr lang="pt-BR" smtClean="0"/>
              <a:pPr/>
              <a:t>28/04/2017</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5B00F41F-3290-46E2-A88E-5D29FD3DA16A}" type="slidenum">
              <a:rPr lang="pt-BR" smtClean="0"/>
              <a:pPr/>
              <a:t>‹#›</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D400586E-2B1A-4163-8570-805566888A8A}" type="datetimeFigureOut">
              <a:rPr lang="pt-BR" smtClean="0"/>
              <a:pPr/>
              <a:t>28/04/2017</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5B00F41F-3290-46E2-A88E-5D29FD3DA16A}" type="slidenum">
              <a:rPr lang="pt-BR" smtClean="0"/>
              <a:pPr/>
              <a:t>‹#›</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B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00586E-2B1A-4163-8570-805566888A8A}" type="datetimeFigureOut">
              <a:rPr lang="pt-BR" smtClean="0"/>
              <a:pPr/>
              <a:t>28/04/2017</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5B00F41F-3290-46E2-A88E-5D29FD3DA16A}" type="slidenum">
              <a:rPr lang="pt-BR" smtClean="0"/>
              <a:pPr/>
              <a:t>‹#›</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D400586E-2B1A-4163-8570-805566888A8A}" type="datetimeFigureOut">
              <a:rPr lang="pt-BR" smtClean="0"/>
              <a:pPr/>
              <a:t>28/04/2017</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5B00F41F-3290-46E2-A88E-5D29FD3DA16A}" type="slidenum">
              <a:rPr lang="pt-BR" smtClean="0"/>
              <a:pPr/>
              <a:t>‹#›</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B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D400586E-2B1A-4163-8570-805566888A8A}" type="datetimeFigureOut">
              <a:rPr lang="pt-BR" smtClean="0"/>
              <a:pPr/>
              <a:t>28/04/2017</a:t>
            </a:fld>
            <a:endParaRPr lang="pt-BR" dirty="0"/>
          </a:p>
        </p:txBody>
      </p:sp>
      <p:sp>
        <p:nvSpPr>
          <p:cNvPr id="8" name="Footer Placeholder 7"/>
          <p:cNvSpPr>
            <a:spLocks noGrp="1"/>
          </p:cNvSpPr>
          <p:nvPr>
            <p:ph type="ftr" sz="quarter" idx="11"/>
          </p:nvPr>
        </p:nvSpPr>
        <p:spPr/>
        <p:txBody>
          <a:bodyPr/>
          <a:lstStyle/>
          <a:p>
            <a:endParaRPr lang="pt-BR" dirty="0"/>
          </a:p>
        </p:txBody>
      </p:sp>
      <p:sp>
        <p:nvSpPr>
          <p:cNvPr id="9" name="Slide Number Placeholder 8"/>
          <p:cNvSpPr>
            <a:spLocks noGrp="1"/>
          </p:cNvSpPr>
          <p:nvPr>
            <p:ph type="sldNum" sz="quarter" idx="12"/>
          </p:nvPr>
        </p:nvSpPr>
        <p:spPr/>
        <p:txBody>
          <a:bodyPr/>
          <a:lstStyle/>
          <a:p>
            <a:fld id="{5B00F41F-3290-46E2-A88E-5D29FD3DA16A}" type="slidenum">
              <a:rPr lang="pt-BR" smtClean="0"/>
              <a:pPr/>
              <a:t>‹#›</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D400586E-2B1A-4163-8570-805566888A8A}" type="datetimeFigureOut">
              <a:rPr lang="pt-BR" smtClean="0"/>
              <a:pPr/>
              <a:t>28/04/2017</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5B00F41F-3290-46E2-A88E-5D29FD3DA16A}" type="slidenum">
              <a:rPr lang="pt-BR" smtClean="0"/>
              <a:pPr/>
              <a:t>‹#›</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0586E-2B1A-4163-8570-805566888A8A}" type="datetimeFigureOut">
              <a:rPr lang="pt-BR" smtClean="0"/>
              <a:pPr/>
              <a:t>28/04/2017</a:t>
            </a:fld>
            <a:endParaRPr lang="pt-BR" dirty="0"/>
          </a:p>
        </p:txBody>
      </p:sp>
      <p:sp>
        <p:nvSpPr>
          <p:cNvPr id="3" name="Footer Placeholder 2"/>
          <p:cNvSpPr>
            <a:spLocks noGrp="1"/>
          </p:cNvSpPr>
          <p:nvPr>
            <p:ph type="ftr" sz="quarter" idx="11"/>
          </p:nvPr>
        </p:nvSpPr>
        <p:spPr/>
        <p:txBody>
          <a:bodyPr/>
          <a:lstStyle/>
          <a:p>
            <a:endParaRPr lang="pt-BR" dirty="0"/>
          </a:p>
        </p:txBody>
      </p:sp>
      <p:sp>
        <p:nvSpPr>
          <p:cNvPr id="4" name="Slide Number Placeholder 3"/>
          <p:cNvSpPr>
            <a:spLocks noGrp="1"/>
          </p:cNvSpPr>
          <p:nvPr>
            <p:ph type="sldNum" sz="quarter" idx="12"/>
          </p:nvPr>
        </p:nvSpPr>
        <p:spPr/>
        <p:txBody>
          <a:bodyPr/>
          <a:lstStyle/>
          <a:p>
            <a:fld id="{5B00F41F-3290-46E2-A88E-5D29FD3DA16A}" type="slidenum">
              <a:rPr lang="pt-BR" smtClean="0"/>
              <a:pPr/>
              <a:t>‹#›</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B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0586E-2B1A-4163-8570-805566888A8A}" type="datetimeFigureOut">
              <a:rPr lang="pt-BR" smtClean="0"/>
              <a:pPr/>
              <a:t>28/04/2017</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5B00F41F-3290-46E2-A88E-5D29FD3DA16A}" type="slidenum">
              <a:rPr lang="pt-BR" smtClean="0"/>
              <a:pPr/>
              <a:t>‹#›</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B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0586E-2B1A-4163-8570-805566888A8A}" type="datetimeFigureOut">
              <a:rPr lang="pt-BR" smtClean="0"/>
              <a:pPr/>
              <a:t>28/04/2017</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5B00F41F-3290-46E2-A88E-5D29FD3DA16A}" type="slidenum">
              <a:rPr lang="pt-BR" smtClean="0"/>
              <a:pPr/>
              <a:t>‹#›</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45000" b="-4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pt-BR"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defRPr>
            </a:lvl1pPr>
          </a:lstStyle>
          <a:p>
            <a:fld id="{D400586E-2B1A-4163-8570-805566888A8A}" type="datetimeFigureOut">
              <a:rPr lang="pt-BR" smtClean="0"/>
              <a:pPr/>
              <a:t>28/04/2017</a:t>
            </a:fld>
            <a:endParaRPr lang="pt-B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pt-B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a:solidFill>
                  <a:schemeClr val="bg1"/>
                </a:solidFill>
                <a:latin typeface="Arial" pitchFamily="34" charset="0"/>
                <a:cs typeface="Arial" pitchFamily="34" charset="0"/>
              </a:defRPr>
            </a:lvl1pPr>
          </a:lstStyle>
          <a:p>
            <a:fld id="{5B00F41F-3290-46E2-A88E-5D29FD3DA16A}" type="slidenum">
              <a:rPr lang="pt-BR" smtClean="0"/>
              <a:pPr/>
              <a:t>‹#›</a:t>
            </a:fld>
            <a:endParaRPr 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solidFill>
          <a:latin typeface="Arial Black"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b="1" kern="1200">
          <a:solidFill>
            <a:schemeClr val="bg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b="1" kern="1200">
          <a:solidFill>
            <a:schemeClr val="bg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800" b="1" kern="1200">
          <a:solidFill>
            <a:schemeClr val="bg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800" b="1" kern="1200">
          <a:solidFill>
            <a:schemeClr val="bg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800" b="1"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78088" y="1022871"/>
            <a:ext cx="5758408" cy="1470025"/>
          </a:xfrm>
        </p:spPr>
        <p:txBody>
          <a:bodyPr/>
          <a:lstStyle/>
          <a:p>
            <a:r>
              <a:rPr lang="pt-BR" dirty="0" smtClean="0"/>
              <a:t>PRIORIDADES</a:t>
            </a:r>
            <a:endParaRPr lang="pt-BR" dirty="0"/>
          </a:p>
        </p:txBody>
      </p:sp>
      <p:sp>
        <p:nvSpPr>
          <p:cNvPr id="3" name="Subtitle 2"/>
          <p:cNvSpPr>
            <a:spLocks noGrp="1"/>
          </p:cNvSpPr>
          <p:nvPr>
            <p:ph type="subTitle" idx="1"/>
          </p:nvPr>
        </p:nvSpPr>
        <p:spPr>
          <a:xfrm>
            <a:off x="4107904" y="3094112"/>
            <a:ext cx="3992488" cy="2567136"/>
          </a:xfrm>
        </p:spPr>
        <p:txBody>
          <a:bodyPr>
            <a:normAutofit/>
          </a:bodyPr>
          <a:lstStyle/>
          <a:p>
            <a:r>
              <a:rPr lang="pt-BR" dirty="0" smtClean="0">
                <a:solidFill>
                  <a:schemeClr val="bg1"/>
                </a:solidFill>
                <a:effectLst>
                  <a:outerShdw blurRad="38100" dist="38100" dir="2700000" algn="tl">
                    <a:srgbClr val="000000">
                      <a:alpha val="43137"/>
                    </a:srgbClr>
                  </a:outerShdw>
                </a:effectLst>
              </a:rPr>
              <a:t>A maneira que usamos nosso tempo determinará a medida de sucesso que temos.</a:t>
            </a:r>
            <a:endParaRPr lang="pt-BR"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3"/>
            <a:ext cx="8229600" cy="1008112"/>
          </a:xfrm>
        </p:spPr>
        <p:txBody>
          <a:bodyPr>
            <a:noAutofit/>
          </a:bodyPr>
          <a:lstStyle/>
          <a:p>
            <a:pPr marL="0" indent="0" algn="ctr">
              <a:buNone/>
            </a:pPr>
            <a:r>
              <a:rPr lang="pt-BR" dirty="0" smtClean="0"/>
              <a:t>TUDO </a:t>
            </a:r>
            <a:r>
              <a:rPr lang="pt-BR" dirty="0"/>
              <a:t>TEM DE SER CONSTRUÍDO </a:t>
            </a:r>
            <a:r>
              <a:rPr lang="pt-BR" dirty="0" smtClean="0"/>
              <a:t>SOBRE JESUS, </a:t>
            </a:r>
            <a:r>
              <a:rPr lang="pt-BR" dirty="0"/>
              <a:t>NOSSO SALVADOR E SENHOR </a:t>
            </a:r>
            <a:endParaRPr lang="pt-BR" dirty="0" smtClean="0"/>
          </a:p>
          <a:p>
            <a:pPr marL="0" indent="0">
              <a:buNone/>
            </a:pPr>
            <a:endParaRPr lang="pt-BR" dirty="0" smtClean="0"/>
          </a:p>
        </p:txBody>
      </p:sp>
      <p:sp>
        <p:nvSpPr>
          <p:cNvPr id="6" name="Title 1"/>
          <p:cNvSpPr>
            <a:spLocks noGrp="1"/>
          </p:cNvSpPr>
          <p:nvPr>
            <p:ph type="title"/>
          </p:nvPr>
        </p:nvSpPr>
        <p:spPr>
          <a:xfrm>
            <a:off x="251520" y="274638"/>
            <a:ext cx="8640960" cy="1143000"/>
          </a:xfrm>
        </p:spPr>
        <p:txBody>
          <a:bodyPr>
            <a:noAutofit/>
          </a:bodyPr>
          <a:lstStyle/>
          <a:p>
            <a:pPr lvl="0">
              <a:spcBef>
                <a:spcPct val="20000"/>
              </a:spcBef>
            </a:pPr>
            <a:r>
              <a:rPr lang="pt-BR" sz="3700" dirty="0" smtClean="0"/>
              <a:t> A ALICERCE DAS PRIORIDADES</a:t>
            </a:r>
            <a:br>
              <a:rPr lang="pt-BR" sz="3700" dirty="0" smtClean="0"/>
            </a:br>
            <a:endParaRPr lang="pt-BR" sz="3700" dirty="0"/>
          </a:p>
        </p:txBody>
      </p:sp>
      <p:sp>
        <p:nvSpPr>
          <p:cNvPr id="4" name="Content Placeholder 2"/>
          <p:cNvSpPr txBox="1">
            <a:spLocks/>
          </p:cNvSpPr>
          <p:nvPr/>
        </p:nvSpPr>
        <p:spPr>
          <a:xfrm>
            <a:off x="457200" y="2215405"/>
            <a:ext cx="8229600" cy="4525963"/>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Que tipo de casa está construindo?</a:t>
            </a:r>
          </a:p>
        </p:txBody>
      </p:sp>
      <p:pic>
        <p:nvPicPr>
          <p:cNvPr id="5" name="Picture 2" descr="Image result for casa na favela"/>
          <p:cNvPicPr>
            <a:picLocks noChangeAspect="1" noChangeArrowheads="1"/>
          </p:cNvPicPr>
          <p:nvPr/>
        </p:nvPicPr>
        <p:blipFill>
          <a:blip r:embed="rId2" cstate="print"/>
          <a:srcRect/>
          <a:stretch>
            <a:fillRect/>
          </a:stretch>
        </p:blipFill>
        <p:spPr bwMode="auto">
          <a:xfrm>
            <a:off x="395535" y="3717032"/>
            <a:ext cx="3567419" cy="2376264"/>
          </a:xfrm>
          <a:prstGeom prst="rect">
            <a:avLst/>
          </a:prstGeom>
          <a:noFill/>
        </p:spPr>
      </p:pic>
      <p:grpSp>
        <p:nvGrpSpPr>
          <p:cNvPr id="7" name="Group 6"/>
          <p:cNvGrpSpPr/>
          <p:nvPr/>
        </p:nvGrpSpPr>
        <p:grpSpPr>
          <a:xfrm>
            <a:off x="4461519" y="3006862"/>
            <a:ext cx="4214937" cy="3590490"/>
            <a:chOff x="604838" y="116632"/>
            <a:chExt cx="7966075" cy="6881772"/>
          </a:xfrm>
        </p:grpSpPr>
        <p:grpSp>
          <p:nvGrpSpPr>
            <p:cNvPr id="8" name="Group 30"/>
            <p:cNvGrpSpPr>
              <a:grpSpLocks/>
            </p:cNvGrpSpPr>
            <p:nvPr/>
          </p:nvGrpSpPr>
          <p:grpSpPr bwMode="auto">
            <a:xfrm>
              <a:off x="1645170" y="1847891"/>
              <a:ext cx="5879158" cy="4029382"/>
              <a:chOff x="1208870" y="2066440"/>
              <a:chExt cx="5879023" cy="3394149"/>
            </a:xfrm>
          </p:grpSpPr>
          <p:pic>
            <p:nvPicPr>
              <p:cNvPr id="19" name="Picture 22" descr="Pillar.png"/>
              <p:cNvPicPr>
                <a:picLocks noChangeAspect="1"/>
              </p:cNvPicPr>
              <p:nvPr/>
            </p:nvPicPr>
            <p:blipFill>
              <a:blip r:embed="rId3" cstate="print"/>
              <a:srcRect/>
              <a:stretch>
                <a:fillRect/>
              </a:stretch>
            </p:blipFill>
            <p:spPr bwMode="auto">
              <a:xfrm>
                <a:off x="1208870" y="2076773"/>
                <a:ext cx="1270860" cy="3370900"/>
              </a:xfrm>
              <a:prstGeom prst="rect">
                <a:avLst/>
              </a:prstGeom>
              <a:noFill/>
              <a:ln w="9525">
                <a:noFill/>
                <a:miter lim="800000"/>
                <a:headEnd/>
                <a:tailEnd/>
              </a:ln>
            </p:spPr>
          </p:pic>
          <p:pic>
            <p:nvPicPr>
              <p:cNvPr id="20" name="Picture 25" descr="Pillar.png"/>
              <p:cNvPicPr>
                <a:picLocks noChangeAspect="1"/>
              </p:cNvPicPr>
              <p:nvPr/>
            </p:nvPicPr>
            <p:blipFill>
              <a:blip r:embed="rId3" cstate="print"/>
              <a:srcRect/>
              <a:stretch>
                <a:fillRect/>
              </a:stretch>
            </p:blipFill>
            <p:spPr bwMode="auto">
              <a:xfrm>
                <a:off x="2368660" y="2089689"/>
                <a:ext cx="1270860" cy="3370900"/>
              </a:xfrm>
              <a:prstGeom prst="rect">
                <a:avLst/>
              </a:prstGeom>
              <a:noFill/>
              <a:ln w="9525">
                <a:noFill/>
                <a:miter lim="800000"/>
                <a:headEnd/>
                <a:tailEnd/>
              </a:ln>
            </p:spPr>
          </p:pic>
          <p:pic>
            <p:nvPicPr>
              <p:cNvPr id="21" name="Picture 26" descr="Pillar.png"/>
              <p:cNvPicPr>
                <a:picLocks noChangeAspect="1"/>
              </p:cNvPicPr>
              <p:nvPr/>
            </p:nvPicPr>
            <p:blipFill>
              <a:blip r:embed="rId3" cstate="print"/>
              <a:srcRect/>
              <a:stretch>
                <a:fillRect/>
              </a:stretch>
            </p:blipFill>
            <p:spPr bwMode="auto">
              <a:xfrm>
                <a:off x="3512951" y="2087105"/>
                <a:ext cx="1270860" cy="3370900"/>
              </a:xfrm>
              <a:prstGeom prst="rect">
                <a:avLst/>
              </a:prstGeom>
              <a:noFill/>
              <a:ln w="9525">
                <a:noFill/>
                <a:miter lim="800000"/>
                <a:headEnd/>
                <a:tailEnd/>
              </a:ln>
            </p:spPr>
          </p:pic>
          <p:pic>
            <p:nvPicPr>
              <p:cNvPr id="22" name="Picture 27" descr="Pillar.png"/>
              <p:cNvPicPr>
                <a:picLocks noChangeAspect="1"/>
              </p:cNvPicPr>
              <p:nvPr/>
            </p:nvPicPr>
            <p:blipFill>
              <a:blip r:embed="rId3" cstate="print"/>
              <a:srcRect/>
              <a:stretch>
                <a:fillRect/>
              </a:stretch>
            </p:blipFill>
            <p:spPr bwMode="auto">
              <a:xfrm>
                <a:off x="4672742" y="2084522"/>
                <a:ext cx="1270860" cy="3370900"/>
              </a:xfrm>
              <a:prstGeom prst="rect">
                <a:avLst/>
              </a:prstGeom>
              <a:noFill/>
              <a:ln w="9525">
                <a:noFill/>
                <a:miter lim="800000"/>
                <a:headEnd/>
                <a:tailEnd/>
              </a:ln>
            </p:spPr>
          </p:pic>
          <p:pic>
            <p:nvPicPr>
              <p:cNvPr id="23" name="Picture 28" descr="Pillar.png"/>
              <p:cNvPicPr>
                <a:picLocks noChangeAspect="1"/>
              </p:cNvPicPr>
              <p:nvPr/>
            </p:nvPicPr>
            <p:blipFill>
              <a:blip r:embed="rId3" cstate="print"/>
              <a:srcRect/>
              <a:stretch>
                <a:fillRect/>
              </a:stretch>
            </p:blipFill>
            <p:spPr bwMode="auto">
              <a:xfrm>
                <a:off x="5817033" y="2066440"/>
                <a:ext cx="1270860" cy="3370900"/>
              </a:xfrm>
              <a:prstGeom prst="rect">
                <a:avLst/>
              </a:prstGeom>
              <a:noFill/>
              <a:ln w="9525">
                <a:noFill/>
                <a:miter lim="800000"/>
                <a:headEnd/>
                <a:tailEnd/>
              </a:ln>
            </p:spPr>
          </p:pic>
        </p:grpSp>
        <p:sp>
          <p:nvSpPr>
            <p:cNvPr id="9" name="Text Box 4"/>
            <p:cNvSpPr txBox="1">
              <a:spLocks noChangeArrowheads="1"/>
            </p:cNvSpPr>
            <p:nvPr/>
          </p:nvSpPr>
          <p:spPr bwMode="auto">
            <a:xfrm>
              <a:off x="2476500" y="5833318"/>
              <a:ext cx="4144963" cy="366712"/>
            </a:xfrm>
            <a:prstGeom prst="rect">
              <a:avLst/>
            </a:prstGeom>
            <a:noFill/>
            <a:ln w="9525">
              <a:noFill/>
              <a:miter lim="800000"/>
              <a:headEnd/>
              <a:tailEnd/>
            </a:ln>
          </p:spPr>
          <p:txBody>
            <a:bodyPr>
              <a:spAutoFit/>
            </a:bodyPr>
            <a:lstStyle/>
            <a:p>
              <a:pPr algn="ctr">
                <a:spcBef>
                  <a:spcPct val="50000"/>
                </a:spcBef>
              </a:pPr>
              <a:r>
                <a:rPr lang="pt-BR" b="1"/>
                <a:t>UNIFORMITARISMO</a:t>
              </a:r>
            </a:p>
          </p:txBody>
        </p:sp>
        <p:sp>
          <p:nvSpPr>
            <p:cNvPr id="10" name="Text Box 6"/>
            <p:cNvSpPr txBox="1">
              <a:spLocks noChangeArrowheads="1"/>
            </p:cNvSpPr>
            <p:nvPr/>
          </p:nvSpPr>
          <p:spPr bwMode="auto">
            <a:xfrm>
              <a:off x="1939925" y="6290518"/>
              <a:ext cx="5141913" cy="707886"/>
            </a:xfrm>
            <a:prstGeom prst="rect">
              <a:avLst/>
            </a:prstGeom>
            <a:noFill/>
            <a:ln w="9525">
              <a:noFill/>
              <a:miter lim="800000"/>
              <a:headEnd/>
              <a:tailEnd/>
            </a:ln>
          </p:spPr>
          <p:txBody>
            <a:bodyPr>
              <a:spAutoFit/>
            </a:bodyPr>
            <a:lstStyle/>
            <a:p>
              <a:pPr algn="ctr">
                <a:spcBef>
                  <a:spcPct val="50000"/>
                </a:spcBef>
              </a:pPr>
              <a:r>
                <a:rPr lang="pt-BR" b="1" dirty="0"/>
                <a:t>A </a:t>
              </a:r>
              <a:r>
                <a:rPr lang="pt-BR" b="1" dirty="0" smtClean="0"/>
                <a:t>MENTALIDADE</a:t>
              </a:r>
              <a:endParaRPr lang="pt-BR" b="1" dirty="0"/>
            </a:p>
          </p:txBody>
        </p:sp>
        <p:sp>
          <p:nvSpPr>
            <p:cNvPr id="11" name="Rectangle 19"/>
            <p:cNvSpPr>
              <a:spLocks noChangeArrowheads="1"/>
            </p:cNvSpPr>
            <p:nvPr/>
          </p:nvSpPr>
          <p:spPr bwMode="auto">
            <a:xfrm>
              <a:off x="952858" y="5761880"/>
              <a:ext cx="7256463" cy="557213"/>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grpSp>
          <p:nvGrpSpPr>
            <p:cNvPr id="12" name="Group 30"/>
            <p:cNvGrpSpPr/>
            <p:nvPr/>
          </p:nvGrpSpPr>
          <p:grpSpPr>
            <a:xfrm>
              <a:off x="604838" y="116632"/>
              <a:ext cx="7966075" cy="1304603"/>
              <a:chOff x="604838" y="332656"/>
              <a:chExt cx="7966075" cy="944563"/>
            </a:xfrm>
          </p:grpSpPr>
          <p:sp>
            <p:nvSpPr>
              <p:cNvPr id="15" name="Text Box 5"/>
              <p:cNvSpPr txBox="1">
                <a:spLocks noChangeArrowheads="1"/>
              </p:cNvSpPr>
              <p:nvPr/>
            </p:nvSpPr>
            <p:spPr bwMode="auto">
              <a:xfrm>
                <a:off x="3884613" y="910506"/>
                <a:ext cx="1687512" cy="366713"/>
              </a:xfrm>
              <a:prstGeom prst="rect">
                <a:avLst/>
              </a:prstGeom>
              <a:noFill/>
              <a:ln w="9525">
                <a:noFill/>
                <a:miter lim="800000"/>
                <a:headEnd/>
                <a:tailEnd/>
              </a:ln>
            </p:spPr>
            <p:txBody>
              <a:bodyPr>
                <a:spAutoFit/>
              </a:bodyPr>
              <a:lstStyle/>
              <a:p>
                <a:pPr algn="ctr">
                  <a:spcBef>
                    <a:spcPct val="50000"/>
                  </a:spcBef>
                </a:pPr>
                <a:r>
                  <a:rPr lang="pt-BR" b="1"/>
                  <a:t>EVOLUÇÃO</a:t>
                </a:r>
              </a:p>
            </p:txBody>
          </p:sp>
          <p:sp>
            <p:nvSpPr>
              <p:cNvPr id="16" name="Text Box 23"/>
              <p:cNvSpPr txBox="1">
                <a:spLocks noChangeArrowheads="1"/>
              </p:cNvSpPr>
              <p:nvPr/>
            </p:nvSpPr>
            <p:spPr bwMode="auto">
              <a:xfrm>
                <a:off x="709613" y="349250"/>
                <a:ext cx="7785100" cy="762000"/>
              </a:xfrm>
              <a:prstGeom prst="rect">
                <a:avLst/>
              </a:prstGeom>
              <a:noFill/>
              <a:ln w="9525">
                <a:noFill/>
                <a:miter lim="800000"/>
                <a:headEnd/>
                <a:tailEnd/>
              </a:ln>
              <a:effectLst/>
            </p:spPr>
            <p:txBody>
              <a:bodyPr>
                <a:spAutoFit/>
              </a:bodyPr>
              <a:lstStyle/>
              <a:p>
                <a:pPr algn="ctr">
                  <a:spcBef>
                    <a:spcPct val="50000"/>
                  </a:spcBef>
                  <a:defRPr/>
                </a:pPr>
                <a:endParaRPr lang="pt-BR" sz="4400" dirty="0">
                  <a:effectLst>
                    <a:outerShdw blurRad="38100" dist="38100" dir="2700000" algn="tl">
                      <a:srgbClr val="000000"/>
                    </a:outerShdw>
                  </a:effectLst>
                  <a:latin typeface="Tahoma" charset="0"/>
                </a:endParaRPr>
              </a:p>
            </p:txBody>
          </p:sp>
          <p:sp>
            <p:nvSpPr>
              <p:cNvPr id="17" name="Isosceles Triangle 20"/>
              <p:cNvSpPr>
                <a:spLocks noChangeArrowheads="1"/>
              </p:cNvSpPr>
              <p:nvPr/>
            </p:nvSpPr>
            <p:spPr bwMode="auto">
              <a:xfrm>
                <a:off x="604838" y="332656"/>
                <a:ext cx="7966075" cy="928688"/>
              </a:xfrm>
              <a:prstGeom prst="triangle">
                <a:avLst>
                  <a:gd name="adj" fmla="val 50000"/>
                </a:avLst>
              </a:prstGeom>
              <a:blipFill dpi="0" rotWithShape="1">
                <a:blip r:embed="rId5" cstate="print"/>
                <a:srcRect/>
                <a:tile tx="0" ty="0" sx="100000" sy="100000" flip="none" algn="tl"/>
              </a:blipFill>
              <a:ln w="38100" algn="ctr">
                <a:solidFill>
                  <a:srgbClr val="000000"/>
                </a:solidFill>
                <a:round/>
                <a:headEnd/>
                <a:tailEnd/>
              </a:ln>
            </p:spPr>
            <p:txBody>
              <a:bodyPr/>
              <a:lstStyle/>
              <a:p>
                <a:pPr algn="ctr">
                  <a:spcBef>
                    <a:spcPct val="50000"/>
                  </a:spcBef>
                </a:pPr>
                <a:endParaRPr lang="en-US"/>
              </a:p>
            </p:txBody>
          </p:sp>
          <p:sp>
            <p:nvSpPr>
              <p:cNvPr id="18" name="Isosceles Triangle 21"/>
              <p:cNvSpPr>
                <a:spLocks noChangeArrowheads="1"/>
              </p:cNvSpPr>
              <p:nvPr/>
            </p:nvSpPr>
            <p:spPr bwMode="auto">
              <a:xfrm>
                <a:off x="1177925" y="485056"/>
                <a:ext cx="6834188" cy="700088"/>
              </a:xfrm>
              <a:prstGeom prst="triangle">
                <a:avLst>
                  <a:gd name="adj" fmla="val 50000"/>
                </a:avLst>
              </a:prstGeom>
              <a:blipFill dpi="0" rotWithShape="1">
                <a:blip r:embed="rId4" cstate="print"/>
                <a:srcRect/>
                <a:tile tx="0" ty="0" sx="100000" sy="100000" flip="none" algn="tl"/>
              </a:blipFill>
              <a:ln w="25400" algn="ctr">
                <a:solidFill>
                  <a:srgbClr val="000000"/>
                </a:solidFill>
                <a:round/>
                <a:headEnd/>
                <a:tailEnd/>
              </a:ln>
            </p:spPr>
            <p:txBody>
              <a:bodyPr/>
              <a:lstStyle/>
              <a:p>
                <a:pPr algn="ctr">
                  <a:spcBef>
                    <a:spcPct val="50000"/>
                  </a:spcBef>
                </a:pPr>
                <a:endParaRPr lang="en-US"/>
              </a:p>
            </p:txBody>
          </p:sp>
        </p:grpSp>
        <p:sp>
          <p:nvSpPr>
            <p:cNvPr id="13" name="Rectangle 18"/>
            <p:cNvSpPr>
              <a:spLocks noChangeArrowheads="1"/>
            </p:cNvSpPr>
            <p:nvPr/>
          </p:nvSpPr>
          <p:spPr bwMode="auto">
            <a:xfrm>
              <a:off x="667019" y="6182568"/>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14" name="Rectangle 18"/>
            <p:cNvSpPr>
              <a:spLocks noChangeArrowheads="1"/>
            </p:cNvSpPr>
            <p:nvPr/>
          </p:nvSpPr>
          <p:spPr bwMode="auto">
            <a:xfrm>
              <a:off x="663020" y="1412776"/>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3"/>
            <a:ext cx="8229600" cy="1008112"/>
          </a:xfrm>
        </p:spPr>
        <p:txBody>
          <a:bodyPr>
            <a:noAutofit/>
          </a:bodyPr>
          <a:lstStyle/>
          <a:p>
            <a:pPr marL="0" indent="0" algn="ctr">
              <a:buNone/>
            </a:pPr>
            <a:r>
              <a:rPr lang="pt-BR" dirty="0" smtClean="0"/>
              <a:t>TUDO </a:t>
            </a:r>
            <a:r>
              <a:rPr lang="pt-BR" dirty="0"/>
              <a:t>TEM DE SER CONSTRUÍDO </a:t>
            </a:r>
            <a:r>
              <a:rPr lang="pt-BR" dirty="0" smtClean="0"/>
              <a:t>SOBRE JESUS, </a:t>
            </a:r>
            <a:r>
              <a:rPr lang="pt-BR" dirty="0"/>
              <a:t>NOSSO SALVADOR E SENHOR </a:t>
            </a:r>
            <a:endParaRPr lang="pt-BR" dirty="0" smtClean="0"/>
          </a:p>
          <a:p>
            <a:pPr marL="0" indent="0">
              <a:buNone/>
            </a:pPr>
            <a:endParaRPr lang="pt-BR" dirty="0" smtClean="0"/>
          </a:p>
        </p:txBody>
      </p:sp>
      <p:sp>
        <p:nvSpPr>
          <p:cNvPr id="6" name="Title 1"/>
          <p:cNvSpPr>
            <a:spLocks noGrp="1"/>
          </p:cNvSpPr>
          <p:nvPr>
            <p:ph type="title"/>
          </p:nvPr>
        </p:nvSpPr>
        <p:spPr>
          <a:xfrm>
            <a:off x="251520" y="274638"/>
            <a:ext cx="8640960" cy="1143000"/>
          </a:xfrm>
        </p:spPr>
        <p:txBody>
          <a:bodyPr>
            <a:noAutofit/>
          </a:bodyPr>
          <a:lstStyle/>
          <a:p>
            <a:pPr lvl="0">
              <a:spcBef>
                <a:spcPct val="20000"/>
              </a:spcBef>
            </a:pPr>
            <a:r>
              <a:rPr lang="pt-BR" sz="3700" dirty="0" smtClean="0"/>
              <a:t> A ALICERCE DAS PRIORIDADES</a:t>
            </a:r>
            <a:br>
              <a:rPr lang="pt-BR" sz="3700" dirty="0" smtClean="0"/>
            </a:br>
            <a:endParaRPr lang="pt-BR" sz="3700" dirty="0"/>
          </a:p>
        </p:txBody>
      </p:sp>
      <p:sp>
        <p:nvSpPr>
          <p:cNvPr id="24" name="Content Placeholder 2"/>
          <p:cNvSpPr txBox="1">
            <a:spLocks/>
          </p:cNvSpPr>
          <p:nvPr/>
        </p:nvSpPr>
        <p:spPr>
          <a:xfrm>
            <a:off x="457200" y="4221088"/>
            <a:ext cx="8229600" cy="252028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Sal. </a:t>
            </a: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127:1-2</a:t>
            </a:r>
            <a:endPar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a:t>
            </a:r>
            <a:r>
              <a:rPr kumimoji="0" lang="pt-BR" sz="2800" b="1" i="1"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Se o SENHOR não edificar a casa, em vão trabalham os que a edificam; se o SENHOR não guardar a cidade, em vão vigia a </a:t>
            </a:r>
            <a:r>
              <a:rPr kumimoji="0" lang="pt-BR" sz="2800" b="1" i="1"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sentinela</a:t>
            </a:r>
            <a:r>
              <a:rPr lang="pt-BR" sz="2800" b="1" dirty="0" smtClean="0">
                <a:solidFill>
                  <a:schemeClr val="bg1"/>
                </a:solidFill>
                <a:latin typeface="Arial" pitchFamily="34" charset="0"/>
                <a:cs typeface="Arial" pitchFamily="34" charset="0"/>
              </a:rPr>
              <a:t>.”</a:t>
            </a:r>
            <a:endParaRPr kumimoji="0" lang="pt-BR" sz="2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25" name="Content Placeholder 2"/>
          <p:cNvSpPr txBox="1">
            <a:spLocks/>
          </p:cNvSpPr>
          <p:nvPr/>
        </p:nvSpPr>
        <p:spPr>
          <a:xfrm>
            <a:off x="457200" y="2348880"/>
            <a:ext cx="8229600" cy="1584176"/>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Rom. </a:t>
            </a: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8:8</a:t>
            </a:r>
            <a:endPar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a:t>
            </a:r>
            <a:r>
              <a:rPr kumimoji="0" lang="pt-BR" sz="2800" b="1" i="1"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Portanto, os que estão na carne não podem agradar a </a:t>
            </a:r>
            <a:r>
              <a:rPr kumimoji="0" lang="pt-BR" sz="2800" b="1" i="1"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Deus</a:t>
            </a:r>
            <a:r>
              <a:rPr lang="pt-BR" sz="2800" b="1" dirty="0" smtClean="0">
                <a:solidFill>
                  <a:schemeClr val="bg1"/>
                </a:solidFill>
                <a:latin typeface="Arial" pitchFamily="34" charset="0"/>
                <a:cs typeface="Arial" pitchFamily="34" charset="0"/>
              </a:rPr>
              <a:t>.”</a:t>
            </a:r>
            <a:endParaRPr kumimoji="0" lang="pt-BR" sz="2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dissolve">
                                      <p:cBhvr>
                                        <p:cTn id="7" dur="500"/>
                                        <p:tgtEl>
                                          <p:spTgt spid="2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5">
                                            <p:txEl>
                                              <p:pRg st="1" end="1"/>
                                            </p:txEl>
                                          </p:spTgt>
                                        </p:tgtEl>
                                        <p:attrNameLst>
                                          <p:attrName>style.visibility</p:attrName>
                                        </p:attrNameLst>
                                      </p:cBhvr>
                                      <p:to>
                                        <p:strVal val="visible"/>
                                      </p:to>
                                    </p:set>
                                    <p:animEffect transition="in" filter="dissolve">
                                      <p:cBhvr>
                                        <p:cTn id="10" dur="500"/>
                                        <p:tgtEl>
                                          <p:spTgt spid="2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4">
                                            <p:txEl>
                                              <p:pRg st="0" end="0"/>
                                            </p:txEl>
                                          </p:spTgt>
                                        </p:tgtEl>
                                        <p:attrNameLst>
                                          <p:attrName>style.visibility</p:attrName>
                                        </p:attrNameLst>
                                      </p:cBhvr>
                                      <p:to>
                                        <p:strVal val="visible"/>
                                      </p:to>
                                    </p:set>
                                    <p:animEffect transition="in" filter="dissolve">
                                      <p:cBhvr>
                                        <p:cTn id="15" dur="500"/>
                                        <p:tgtEl>
                                          <p:spTgt spid="24">
                                            <p:txEl>
                                              <p:pRg st="0" end="0"/>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24">
                                            <p:txEl>
                                              <p:pRg st="1" end="1"/>
                                            </p:txEl>
                                          </p:spTgt>
                                        </p:tgtEl>
                                        <p:attrNameLst>
                                          <p:attrName>style.visibility</p:attrName>
                                        </p:attrNameLst>
                                      </p:cBhvr>
                                      <p:to>
                                        <p:strVal val="visible"/>
                                      </p:to>
                                    </p:set>
                                    <p:animEffect transition="in" filter="dissolve">
                                      <p:cBhvr>
                                        <p:cTn id="18" dur="500"/>
                                        <p:tgtEl>
                                          <p:spTgt spid="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0"/>
          <p:cNvGrpSpPr>
            <a:grpSpLocks/>
          </p:cNvGrpSpPr>
          <p:nvPr/>
        </p:nvGrpSpPr>
        <p:grpSpPr bwMode="auto">
          <a:xfrm>
            <a:off x="1645170" y="1847891"/>
            <a:ext cx="5879158" cy="4029382"/>
            <a:chOff x="1208870" y="2066440"/>
            <a:chExt cx="5879023" cy="3394149"/>
          </a:xfrm>
        </p:grpSpPr>
        <p:pic>
          <p:nvPicPr>
            <p:cNvPr id="279570" name="Picture 22" descr="Pillar.png"/>
            <p:cNvPicPr>
              <a:picLocks noChangeAspect="1"/>
            </p:cNvPicPr>
            <p:nvPr/>
          </p:nvPicPr>
          <p:blipFill>
            <a:blip r:embed="rId3" cstate="print"/>
            <a:srcRect/>
            <a:stretch>
              <a:fillRect/>
            </a:stretch>
          </p:blipFill>
          <p:spPr bwMode="auto">
            <a:xfrm>
              <a:off x="1208870" y="2076773"/>
              <a:ext cx="1270860" cy="3370900"/>
            </a:xfrm>
            <a:prstGeom prst="rect">
              <a:avLst/>
            </a:prstGeom>
            <a:noFill/>
            <a:ln w="9525">
              <a:noFill/>
              <a:miter lim="800000"/>
              <a:headEnd/>
              <a:tailEnd/>
            </a:ln>
          </p:spPr>
        </p:pic>
        <p:pic>
          <p:nvPicPr>
            <p:cNvPr id="279571" name="Picture 25" descr="Pillar.png"/>
            <p:cNvPicPr>
              <a:picLocks noChangeAspect="1"/>
            </p:cNvPicPr>
            <p:nvPr/>
          </p:nvPicPr>
          <p:blipFill>
            <a:blip r:embed="rId3" cstate="print"/>
            <a:srcRect/>
            <a:stretch>
              <a:fillRect/>
            </a:stretch>
          </p:blipFill>
          <p:spPr bwMode="auto">
            <a:xfrm>
              <a:off x="2368660" y="2089689"/>
              <a:ext cx="1270860" cy="3370900"/>
            </a:xfrm>
            <a:prstGeom prst="rect">
              <a:avLst/>
            </a:prstGeom>
            <a:noFill/>
            <a:ln w="9525">
              <a:noFill/>
              <a:miter lim="800000"/>
              <a:headEnd/>
              <a:tailEnd/>
            </a:ln>
          </p:spPr>
        </p:pic>
        <p:pic>
          <p:nvPicPr>
            <p:cNvPr id="279572" name="Picture 26" descr="Pillar.png"/>
            <p:cNvPicPr>
              <a:picLocks noChangeAspect="1"/>
            </p:cNvPicPr>
            <p:nvPr/>
          </p:nvPicPr>
          <p:blipFill>
            <a:blip r:embed="rId3" cstate="print"/>
            <a:srcRect/>
            <a:stretch>
              <a:fillRect/>
            </a:stretch>
          </p:blipFill>
          <p:spPr bwMode="auto">
            <a:xfrm>
              <a:off x="3512951" y="2087105"/>
              <a:ext cx="1270860" cy="3370900"/>
            </a:xfrm>
            <a:prstGeom prst="rect">
              <a:avLst/>
            </a:prstGeom>
            <a:noFill/>
            <a:ln w="9525">
              <a:noFill/>
              <a:miter lim="800000"/>
              <a:headEnd/>
              <a:tailEnd/>
            </a:ln>
          </p:spPr>
        </p:pic>
        <p:pic>
          <p:nvPicPr>
            <p:cNvPr id="279573" name="Picture 27" descr="Pillar.png"/>
            <p:cNvPicPr>
              <a:picLocks noChangeAspect="1"/>
            </p:cNvPicPr>
            <p:nvPr/>
          </p:nvPicPr>
          <p:blipFill>
            <a:blip r:embed="rId3" cstate="print"/>
            <a:srcRect/>
            <a:stretch>
              <a:fillRect/>
            </a:stretch>
          </p:blipFill>
          <p:spPr bwMode="auto">
            <a:xfrm>
              <a:off x="4672742" y="2084522"/>
              <a:ext cx="1270860" cy="3370900"/>
            </a:xfrm>
            <a:prstGeom prst="rect">
              <a:avLst/>
            </a:prstGeom>
            <a:noFill/>
            <a:ln w="9525">
              <a:noFill/>
              <a:miter lim="800000"/>
              <a:headEnd/>
              <a:tailEnd/>
            </a:ln>
          </p:spPr>
        </p:pic>
        <p:pic>
          <p:nvPicPr>
            <p:cNvPr id="279574" name="Picture 28" descr="Pillar.png"/>
            <p:cNvPicPr>
              <a:picLocks noChangeAspect="1"/>
            </p:cNvPicPr>
            <p:nvPr/>
          </p:nvPicPr>
          <p:blipFill>
            <a:blip r:embed="rId3" cstate="print"/>
            <a:srcRect/>
            <a:stretch>
              <a:fillRect/>
            </a:stretch>
          </p:blipFill>
          <p:spPr bwMode="auto">
            <a:xfrm>
              <a:off x="5817033" y="2066440"/>
              <a:ext cx="1270860" cy="3370900"/>
            </a:xfrm>
            <a:prstGeom prst="rect">
              <a:avLst/>
            </a:prstGeom>
            <a:noFill/>
            <a:ln w="9525">
              <a:noFill/>
              <a:miter lim="800000"/>
              <a:headEnd/>
              <a:tailEnd/>
            </a:ln>
          </p:spPr>
        </p:pic>
      </p:grpSp>
      <p:sp>
        <p:nvSpPr>
          <p:cNvPr id="8199" name="Text Box 4"/>
          <p:cNvSpPr txBox="1">
            <a:spLocks noChangeArrowheads="1"/>
          </p:cNvSpPr>
          <p:nvPr/>
        </p:nvSpPr>
        <p:spPr bwMode="auto">
          <a:xfrm>
            <a:off x="2476500" y="5833318"/>
            <a:ext cx="4144963" cy="366712"/>
          </a:xfrm>
          <a:prstGeom prst="rect">
            <a:avLst/>
          </a:prstGeom>
          <a:noFill/>
          <a:ln w="9525">
            <a:noFill/>
            <a:miter lim="800000"/>
            <a:headEnd/>
            <a:tailEnd/>
          </a:ln>
        </p:spPr>
        <p:txBody>
          <a:bodyPr>
            <a:spAutoFit/>
          </a:bodyPr>
          <a:lstStyle/>
          <a:p>
            <a:pPr algn="ctr">
              <a:spcBef>
                <a:spcPct val="50000"/>
              </a:spcBef>
            </a:pPr>
            <a:r>
              <a:rPr lang="pt-BR" b="1"/>
              <a:t>UNIFORMITARISMO</a:t>
            </a:r>
          </a:p>
        </p:txBody>
      </p:sp>
      <p:sp>
        <p:nvSpPr>
          <p:cNvPr id="8200" name="Text Box 6"/>
          <p:cNvSpPr txBox="1">
            <a:spLocks noChangeArrowheads="1"/>
          </p:cNvSpPr>
          <p:nvPr/>
        </p:nvSpPr>
        <p:spPr bwMode="auto">
          <a:xfrm>
            <a:off x="1939925" y="6290518"/>
            <a:ext cx="5141913" cy="366712"/>
          </a:xfrm>
          <a:prstGeom prst="rect">
            <a:avLst/>
          </a:prstGeom>
          <a:noFill/>
          <a:ln w="9525">
            <a:noFill/>
            <a:miter lim="800000"/>
            <a:headEnd/>
            <a:tailEnd/>
          </a:ln>
        </p:spPr>
        <p:txBody>
          <a:bodyPr>
            <a:spAutoFit/>
          </a:bodyPr>
          <a:lstStyle/>
          <a:p>
            <a:pPr algn="ctr">
              <a:spcBef>
                <a:spcPct val="50000"/>
              </a:spcBef>
            </a:pPr>
            <a:r>
              <a:rPr lang="pt-BR" b="1"/>
              <a:t>A MENTALIDADE HUMANISTA</a:t>
            </a:r>
          </a:p>
        </p:txBody>
      </p:sp>
      <p:sp>
        <p:nvSpPr>
          <p:cNvPr id="279565" name="Rectangle 19"/>
          <p:cNvSpPr>
            <a:spLocks noChangeArrowheads="1"/>
          </p:cNvSpPr>
          <p:nvPr/>
        </p:nvSpPr>
        <p:spPr bwMode="auto">
          <a:xfrm>
            <a:off x="1035050" y="5761880"/>
            <a:ext cx="7256463" cy="557213"/>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grpSp>
        <p:nvGrpSpPr>
          <p:cNvPr id="3" name="Group 30"/>
          <p:cNvGrpSpPr/>
          <p:nvPr/>
        </p:nvGrpSpPr>
        <p:grpSpPr>
          <a:xfrm>
            <a:off x="604838" y="116632"/>
            <a:ext cx="7966075" cy="1304603"/>
            <a:chOff x="604838" y="332656"/>
            <a:chExt cx="7966075" cy="944563"/>
          </a:xfrm>
        </p:grpSpPr>
        <p:sp>
          <p:nvSpPr>
            <p:cNvPr id="279561" name="Text Box 5"/>
            <p:cNvSpPr txBox="1">
              <a:spLocks noChangeArrowheads="1"/>
            </p:cNvSpPr>
            <p:nvPr/>
          </p:nvSpPr>
          <p:spPr bwMode="auto">
            <a:xfrm>
              <a:off x="3884613" y="910506"/>
              <a:ext cx="1687512" cy="366713"/>
            </a:xfrm>
            <a:prstGeom prst="rect">
              <a:avLst/>
            </a:prstGeom>
            <a:noFill/>
            <a:ln w="9525">
              <a:noFill/>
              <a:miter lim="800000"/>
              <a:headEnd/>
              <a:tailEnd/>
            </a:ln>
          </p:spPr>
          <p:txBody>
            <a:bodyPr>
              <a:spAutoFit/>
            </a:bodyPr>
            <a:lstStyle/>
            <a:p>
              <a:pPr algn="ctr">
                <a:spcBef>
                  <a:spcPct val="50000"/>
                </a:spcBef>
              </a:pPr>
              <a:r>
                <a:rPr lang="pt-BR" b="1"/>
                <a:t>EVOLUÇÃO</a:t>
              </a:r>
            </a:p>
          </p:txBody>
        </p:sp>
        <p:sp>
          <p:nvSpPr>
            <p:cNvPr id="36887" name="Text Box 23"/>
            <p:cNvSpPr txBox="1">
              <a:spLocks noChangeArrowheads="1"/>
            </p:cNvSpPr>
            <p:nvPr/>
          </p:nvSpPr>
          <p:spPr bwMode="auto">
            <a:xfrm>
              <a:off x="709613" y="349250"/>
              <a:ext cx="7785100" cy="762000"/>
            </a:xfrm>
            <a:prstGeom prst="rect">
              <a:avLst/>
            </a:prstGeom>
            <a:noFill/>
            <a:ln w="9525">
              <a:noFill/>
              <a:miter lim="800000"/>
              <a:headEnd/>
              <a:tailEnd/>
            </a:ln>
            <a:effectLst/>
          </p:spPr>
          <p:txBody>
            <a:bodyPr>
              <a:spAutoFit/>
            </a:bodyPr>
            <a:lstStyle/>
            <a:p>
              <a:pPr algn="ctr">
                <a:spcBef>
                  <a:spcPct val="50000"/>
                </a:spcBef>
                <a:defRPr/>
              </a:pPr>
              <a:endParaRPr lang="pt-BR" sz="4400" dirty="0">
                <a:effectLst>
                  <a:outerShdw blurRad="38100" dist="38100" dir="2700000" algn="tl">
                    <a:srgbClr val="000000"/>
                  </a:outerShdw>
                </a:effectLst>
                <a:latin typeface="Tahoma" charset="0"/>
              </a:endParaRPr>
            </a:p>
          </p:txBody>
        </p:sp>
        <p:sp>
          <p:nvSpPr>
            <p:cNvPr id="279566" name="Isosceles Triangle 20"/>
            <p:cNvSpPr>
              <a:spLocks noChangeArrowheads="1"/>
            </p:cNvSpPr>
            <p:nvPr/>
          </p:nvSpPr>
          <p:spPr bwMode="auto">
            <a:xfrm>
              <a:off x="604838" y="332656"/>
              <a:ext cx="7966075" cy="928688"/>
            </a:xfrm>
            <a:prstGeom prst="triangle">
              <a:avLst>
                <a:gd name="adj" fmla="val 50000"/>
              </a:avLst>
            </a:prstGeom>
            <a:blipFill dpi="0" rotWithShape="1">
              <a:blip r:embed="rId5" cstate="print"/>
              <a:srcRect/>
              <a:tile tx="0" ty="0" sx="100000" sy="100000" flip="none" algn="tl"/>
            </a:blipFill>
            <a:ln w="38100" algn="ctr">
              <a:solidFill>
                <a:srgbClr val="000000"/>
              </a:solidFill>
              <a:round/>
              <a:headEnd/>
              <a:tailEnd/>
            </a:ln>
          </p:spPr>
          <p:txBody>
            <a:bodyPr/>
            <a:lstStyle/>
            <a:p>
              <a:pPr algn="ctr">
                <a:spcBef>
                  <a:spcPct val="50000"/>
                </a:spcBef>
              </a:pPr>
              <a:endParaRPr lang="en-US"/>
            </a:p>
          </p:txBody>
        </p:sp>
        <p:sp>
          <p:nvSpPr>
            <p:cNvPr id="279567" name="Isosceles Triangle 21"/>
            <p:cNvSpPr>
              <a:spLocks noChangeArrowheads="1"/>
            </p:cNvSpPr>
            <p:nvPr/>
          </p:nvSpPr>
          <p:spPr bwMode="auto">
            <a:xfrm>
              <a:off x="1177925" y="485056"/>
              <a:ext cx="6834188" cy="700088"/>
            </a:xfrm>
            <a:prstGeom prst="triangle">
              <a:avLst>
                <a:gd name="adj" fmla="val 50000"/>
              </a:avLst>
            </a:prstGeom>
            <a:blipFill dpi="0" rotWithShape="1">
              <a:blip r:embed="rId4" cstate="print"/>
              <a:srcRect/>
              <a:tile tx="0" ty="0" sx="100000" sy="100000" flip="none" algn="tl"/>
            </a:blipFill>
            <a:ln w="25400" algn="ctr">
              <a:solidFill>
                <a:srgbClr val="000000"/>
              </a:solidFill>
              <a:round/>
              <a:headEnd/>
              <a:tailEnd/>
            </a:ln>
          </p:spPr>
          <p:txBody>
            <a:bodyPr/>
            <a:lstStyle/>
            <a:p>
              <a:pPr algn="ctr">
                <a:spcBef>
                  <a:spcPct val="50000"/>
                </a:spcBef>
              </a:pPr>
              <a:endParaRPr lang="en-US"/>
            </a:p>
          </p:txBody>
        </p:sp>
      </p:grpSp>
      <p:sp>
        <p:nvSpPr>
          <p:cNvPr id="279568" name="Rectangle 18"/>
          <p:cNvSpPr>
            <a:spLocks noChangeArrowheads="1"/>
          </p:cNvSpPr>
          <p:nvPr/>
        </p:nvSpPr>
        <p:spPr bwMode="auto">
          <a:xfrm>
            <a:off x="728663" y="6182568"/>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0" name="Rectangle 18"/>
          <p:cNvSpPr>
            <a:spLocks noChangeArrowheads="1"/>
          </p:cNvSpPr>
          <p:nvPr/>
        </p:nvSpPr>
        <p:spPr bwMode="auto">
          <a:xfrm>
            <a:off x="683568" y="1412776"/>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4" name="TextBox 33"/>
          <p:cNvSpPr txBox="1"/>
          <p:nvPr/>
        </p:nvSpPr>
        <p:spPr>
          <a:xfrm>
            <a:off x="1537300" y="5762366"/>
            <a:ext cx="6048672" cy="954107"/>
          </a:xfrm>
          <a:prstGeom prst="rect">
            <a:avLst/>
          </a:prstGeom>
          <a:noFill/>
        </p:spPr>
        <p:txBody>
          <a:bodyPr wrap="square" rtlCol="0">
            <a:spAutoFit/>
          </a:bodyPr>
          <a:lstStyle/>
          <a:p>
            <a:pPr algn="ctr"/>
            <a:r>
              <a:rPr lang="pt-BR" sz="2800" dirty="0" smtClean="0">
                <a:latin typeface="Arial Black" pitchFamily="34" charset="0"/>
              </a:rPr>
              <a:t>Jesus Cristo</a:t>
            </a:r>
          </a:p>
          <a:p>
            <a:pPr algn="ctr"/>
            <a:r>
              <a:rPr lang="pt-BR" sz="2800" dirty="0" smtClean="0">
                <a:latin typeface="Arial Black" pitchFamily="34" charset="0"/>
              </a:rPr>
              <a:t>Salvador e Senhor</a:t>
            </a:r>
            <a:endParaRPr lang="pt-BR" sz="2800" dirty="0">
              <a:latin typeface="Arial Black" pitchFamily="34" charset="0"/>
            </a:endParaRPr>
          </a:p>
        </p:txBody>
      </p:sp>
      <p:sp>
        <p:nvSpPr>
          <p:cNvPr id="26" name="Rectangle 25"/>
          <p:cNvSpPr/>
          <p:nvPr/>
        </p:nvSpPr>
        <p:spPr>
          <a:xfrm>
            <a:off x="498456" y="3284984"/>
            <a:ext cx="8136904" cy="1872208"/>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796762" y="3501008"/>
            <a:ext cx="7560840" cy="1569660"/>
          </a:xfrm>
          <a:prstGeom prst="rect">
            <a:avLst/>
          </a:prstGeom>
          <a:noFill/>
        </p:spPr>
        <p:txBody>
          <a:bodyPr wrap="square" rtlCol="0">
            <a:spAutoFit/>
          </a:bodyPr>
          <a:lstStyle/>
          <a:p>
            <a:pPr algn="ctr"/>
            <a:r>
              <a:rPr lang="pt-BR" sz="2400" dirty="0" smtClean="0">
                <a:latin typeface="Arial" pitchFamily="34" charset="0"/>
                <a:cs typeface="Arial" pitchFamily="34" charset="0"/>
              </a:rPr>
              <a:t>Depois de um forte e solido alicerce, </a:t>
            </a:r>
            <a:r>
              <a:rPr lang="pt-BR" sz="2400" dirty="0" smtClean="0">
                <a:latin typeface="Arial" pitchFamily="34" charset="0"/>
                <a:cs typeface="Arial" pitchFamily="34" charset="0"/>
              </a:rPr>
              <a:t>o </a:t>
            </a:r>
            <a:r>
              <a:rPr lang="pt-BR" sz="2400" dirty="0" smtClean="0">
                <a:latin typeface="Arial" pitchFamily="34" charset="0"/>
                <a:cs typeface="Arial" pitchFamily="34" charset="0"/>
              </a:rPr>
              <a:t>segundo elemento mais importante é a cobertura. Sem a cobertura não temos proteção, conforto, </a:t>
            </a:r>
            <a:r>
              <a:rPr lang="pt-BR" sz="2400" dirty="0" smtClean="0">
                <a:latin typeface="Arial" pitchFamily="34" charset="0"/>
                <a:cs typeface="Arial" pitchFamily="34" charset="0"/>
              </a:rPr>
              <a:t>sossego  </a:t>
            </a:r>
            <a:r>
              <a:rPr lang="pt-BR" sz="2400" dirty="0" smtClean="0">
                <a:latin typeface="Arial" pitchFamily="34" charset="0"/>
                <a:cs typeface="Arial" pitchFamily="34" charset="0"/>
              </a:rPr>
              <a:t>- só</a:t>
            </a:r>
          </a:p>
          <a:p>
            <a:pPr algn="ctr"/>
            <a:r>
              <a:rPr lang="pt-BR" sz="2400" dirty="0" smtClean="0">
                <a:latin typeface="Arial" pitchFamily="34" charset="0"/>
                <a:cs typeface="Arial" pitchFamily="34" charset="0"/>
              </a:rPr>
              <a:t>miséria.  </a:t>
            </a:r>
            <a:endParaRPr lang="en-US" sz="24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dissolv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dissolve">
                                      <p:cBhvr>
                                        <p:cTn id="12" dur="500"/>
                                        <p:tgtEl>
                                          <p:spTgt spid="26"/>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dissolve">
                                      <p:cBhvr>
                                        <p:cTn id="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26" grpId="0" animBg="1"/>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ctr">
              <a:buNone/>
            </a:pPr>
            <a:r>
              <a:rPr lang="pt-BR" dirty="0" smtClean="0"/>
              <a:t>Isa</a:t>
            </a:r>
            <a:r>
              <a:rPr lang="pt-BR" dirty="0"/>
              <a:t>. </a:t>
            </a:r>
            <a:r>
              <a:rPr lang="pt-BR" dirty="0" smtClean="0"/>
              <a:t>43:21</a:t>
            </a:r>
            <a:endParaRPr lang="pt-BR" dirty="0" smtClean="0"/>
          </a:p>
          <a:p>
            <a:pPr marL="0" indent="0" algn="ctr">
              <a:buNone/>
            </a:pPr>
            <a:r>
              <a:rPr lang="pt-BR" i="1" dirty="0" smtClean="0"/>
              <a:t>"</a:t>
            </a:r>
            <a:r>
              <a:rPr lang="pt-BR" i="1" dirty="0"/>
              <a:t>Esse povo que formei para </a:t>
            </a:r>
            <a:r>
              <a:rPr lang="pt-BR" i="1" dirty="0" smtClean="0"/>
              <a:t>mim, </a:t>
            </a:r>
            <a:r>
              <a:rPr lang="pt-BR" i="1" dirty="0"/>
              <a:t>PARA QUE ME DESSE </a:t>
            </a:r>
            <a:r>
              <a:rPr lang="pt-BR" i="1" dirty="0" smtClean="0"/>
              <a:t>LOUVOR</a:t>
            </a:r>
            <a:r>
              <a:rPr lang="pt-BR" i="1" dirty="0" smtClean="0"/>
              <a:t>.”</a:t>
            </a:r>
            <a:endParaRPr lang="pt-BR" i="1" dirty="0" smtClean="0"/>
          </a:p>
          <a:p>
            <a:pPr marL="0" indent="0" algn="ctr">
              <a:buNone/>
            </a:pPr>
            <a:endParaRPr lang="en-US" dirty="0"/>
          </a:p>
          <a:p>
            <a:pPr marL="0" indent="0" algn="ctr">
              <a:buNone/>
            </a:pPr>
            <a:r>
              <a:rPr lang="pt-BR" dirty="0" smtClean="0"/>
              <a:t>Prov</a:t>
            </a:r>
            <a:r>
              <a:rPr lang="pt-BR" dirty="0"/>
              <a:t>. </a:t>
            </a:r>
            <a:r>
              <a:rPr lang="pt-BR" dirty="0" smtClean="0"/>
              <a:t>16:4</a:t>
            </a:r>
            <a:endParaRPr lang="pt-BR" dirty="0" smtClean="0"/>
          </a:p>
          <a:p>
            <a:pPr marL="0" indent="0" algn="ctr">
              <a:buNone/>
            </a:pPr>
            <a:r>
              <a:rPr lang="pt-BR" i="1" dirty="0" smtClean="0"/>
              <a:t>"</a:t>
            </a:r>
            <a:r>
              <a:rPr lang="pt-BR" i="1" dirty="0"/>
              <a:t>O Senhor fez TODOS AS COISAS PARA OS SEUS PRÓPRIOS FINS, e até ao ímpio para o dia do </a:t>
            </a:r>
            <a:r>
              <a:rPr lang="pt-BR" i="1" dirty="0" smtClean="0"/>
              <a:t>mal.”</a:t>
            </a:r>
            <a:endParaRPr lang="pt-BR" dirty="0"/>
          </a:p>
        </p:txBody>
      </p:sp>
      <p:sp>
        <p:nvSpPr>
          <p:cNvPr id="6" name="Title 1"/>
          <p:cNvSpPr>
            <a:spLocks noGrp="1"/>
          </p:cNvSpPr>
          <p:nvPr>
            <p:ph type="title"/>
          </p:nvPr>
        </p:nvSpPr>
        <p:spPr>
          <a:xfrm>
            <a:off x="251520" y="188640"/>
            <a:ext cx="8640960" cy="1143000"/>
          </a:xfrm>
        </p:spPr>
        <p:txBody>
          <a:bodyPr>
            <a:normAutofit fontScale="90000"/>
          </a:bodyPr>
          <a:lstStyle/>
          <a:p>
            <a:pPr lvl="0">
              <a:spcBef>
                <a:spcPct val="20000"/>
              </a:spcBef>
            </a:pPr>
            <a:r>
              <a:rPr lang="pt-BR" dirty="0" smtClean="0"/>
              <a:t>A COBERTURA</a:t>
            </a:r>
            <a:br>
              <a:rPr lang="pt-BR" dirty="0" smtClean="0"/>
            </a:br>
            <a:r>
              <a:rPr lang="pt-BR" sz="3100" b="1" dirty="0" smtClean="0">
                <a:solidFill>
                  <a:prstClr val="white"/>
                </a:solidFill>
                <a:latin typeface="Arial" pitchFamily="34" charset="0"/>
                <a:ea typeface="+mn-ea"/>
                <a:cs typeface="Arial" pitchFamily="34" charset="0"/>
              </a:rPr>
              <a:t>Em </a:t>
            </a:r>
            <a:r>
              <a:rPr lang="pt-BR" sz="3100" b="1" dirty="0">
                <a:solidFill>
                  <a:prstClr val="white"/>
                </a:solidFill>
                <a:latin typeface="Arial" pitchFamily="34" charset="0"/>
                <a:ea typeface="+mn-ea"/>
                <a:cs typeface="Arial" pitchFamily="34" charset="0"/>
              </a:rPr>
              <a:t>Relação A Deus = GLORIFICAR A </a:t>
            </a:r>
            <a:r>
              <a:rPr lang="pt-BR" sz="3100" b="1" dirty="0" smtClean="0">
                <a:solidFill>
                  <a:prstClr val="white"/>
                </a:solidFill>
                <a:latin typeface="Arial" pitchFamily="34" charset="0"/>
                <a:ea typeface="+mn-ea"/>
                <a:cs typeface="Arial" pitchFamily="34" charset="0"/>
              </a:rPr>
              <a:t>DEUS</a:t>
            </a:r>
            <a:endParaRPr lang="pt-BR"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1143000"/>
          </a:xfrm>
        </p:spPr>
        <p:txBody>
          <a:bodyPr>
            <a:normAutofit fontScale="90000"/>
          </a:bodyPr>
          <a:lstStyle/>
          <a:p>
            <a:pPr lvl="0">
              <a:spcBef>
                <a:spcPct val="20000"/>
              </a:spcBef>
            </a:pPr>
            <a:r>
              <a:rPr lang="pt-BR" dirty="0" smtClean="0"/>
              <a:t>A COBERTURA</a:t>
            </a:r>
            <a:br>
              <a:rPr lang="pt-BR" dirty="0" smtClean="0"/>
            </a:br>
            <a:r>
              <a:rPr lang="pt-BR" sz="3100" b="1" dirty="0" smtClean="0">
                <a:solidFill>
                  <a:prstClr val="white"/>
                </a:solidFill>
                <a:latin typeface="Arial" pitchFamily="34" charset="0"/>
                <a:ea typeface="+mn-ea"/>
                <a:cs typeface="Arial" pitchFamily="34" charset="0"/>
              </a:rPr>
              <a:t>Em </a:t>
            </a:r>
            <a:r>
              <a:rPr lang="pt-BR" sz="3100" b="1" dirty="0">
                <a:solidFill>
                  <a:prstClr val="white"/>
                </a:solidFill>
                <a:latin typeface="Arial" pitchFamily="34" charset="0"/>
                <a:ea typeface="+mn-ea"/>
                <a:cs typeface="Arial" pitchFamily="34" charset="0"/>
              </a:rPr>
              <a:t>Relação A Deus = GLORIFICAR A </a:t>
            </a:r>
            <a:r>
              <a:rPr lang="pt-BR" sz="3100" b="1" dirty="0" smtClean="0">
                <a:solidFill>
                  <a:prstClr val="white"/>
                </a:solidFill>
                <a:latin typeface="Arial" pitchFamily="34" charset="0"/>
                <a:ea typeface="+mn-ea"/>
                <a:cs typeface="Arial" pitchFamily="34" charset="0"/>
              </a:rPr>
              <a:t>DEUS</a:t>
            </a:r>
            <a:endParaRPr lang="pt-BR" sz="3100" dirty="0"/>
          </a:p>
        </p:txBody>
      </p:sp>
      <p:sp>
        <p:nvSpPr>
          <p:cNvPr id="3" name="Content Placeholder 2"/>
          <p:cNvSpPr>
            <a:spLocks noGrp="1"/>
          </p:cNvSpPr>
          <p:nvPr>
            <p:ph idx="1"/>
          </p:nvPr>
        </p:nvSpPr>
        <p:spPr/>
        <p:txBody>
          <a:bodyPr>
            <a:noAutofit/>
          </a:bodyPr>
          <a:lstStyle/>
          <a:p>
            <a:pPr marL="0" indent="0" algn="ctr">
              <a:buNone/>
            </a:pPr>
            <a:r>
              <a:rPr lang="pt-BR" dirty="0" smtClean="0"/>
              <a:t>Col</a:t>
            </a:r>
            <a:r>
              <a:rPr lang="pt-BR" dirty="0"/>
              <a:t>. </a:t>
            </a:r>
            <a:r>
              <a:rPr lang="pt-BR" dirty="0" smtClean="0"/>
              <a:t>1:16</a:t>
            </a:r>
            <a:endParaRPr lang="pt-BR" dirty="0" smtClean="0"/>
          </a:p>
          <a:p>
            <a:pPr marL="0" indent="0" algn="ctr">
              <a:buNone/>
            </a:pPr>
            <a:r>
              <a:rPr lang="pt-BR" i="1" dirty="0" smtClean="0"/>
              <a:t>"</a:t>
            </a:r>
            <a:r>
              <a:rPr lang="pt-BR" i="1" dirty="0"/>
              <a:t>Porque nele foram criadas </a:t>
            </a:r>
            <a:r>
              <a:rPr lang="pt-BR" i="1" dirty="0" smtClean="0"/>
              <a:t>todas </a:t>
            </a:r>
            <a:r>
              <a:rPr lang="pt-BR" i="1" dirty="0"/>
              <a:t>as coisas que há nos céus e na terra, visíveis e invisíveis, sejam tronos, sejam dominações, sejam principados, sejam potestades. Tudo foi criado por ele e PARA </a:t>
            </a:r>
            <a:r>
              <a:rPr lang="pt-BR" i="1" dirty="0" smtClean="0"/>
              <a:t>ELE</a:t>
            </a:r>
            <a:r>
              <a:rPr lang="pt-BR" i="1" dirty="0" smtClean="0"/>
              <a:t>.”</a:t>
            </a:r>
            <a:endParaRPr lang="pt-BR" i="1" dirty="0" smtClean="0"/>
          </a:p>
          <a:p>
            <a:pPr marL="0" indent="0" algn="ctr">
              <a:buNone/>
            </a:pPr>
            <a:r>
              <a:rPr lang="pt-BR" dirty="0" smtClean="0"/>
              <a:t>Isa. 60:21, </a:t>
            </a:r>
          </a:p>
          <a:p>
            <a:pPr marL="0" indent="0" algn="ctr">
              <a:buNone/>
            </a:pPr>
            <a:r>
              <a:rPr lang="pt-BR" i="1" dirty="0" smtClean="0"/>
              <a:t>"E todos os do teu povo serão justos, para sempre herdarão a terra: serão renovos por mim plantados, obra das minhas mãos, PARA QUE EU SEJA </a:t>
            </a:r>
            <a:r>
              <a:rPr lang="pt-BR" i="1" dirty="0" smtClean="0"/>
              <a:t>GLORIFICADO</a:t>
            </a:r>
            <a:r>
              <a:rPr lang="pt-BR" i="1" dirty="0" smtClean="0"/>
              <a:t>.”</a:t>
            </a:r>
            <a:endParaRPr lang="pt-BR" dirty="0" smtClean="0"/>
          </a:p>
          <a:p>
            <a:pPr marL="0" indent="0" algn="ctr">
              <a:buNone/>
            </a:pP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0"/>
          <p:cNvGrpSpPr>
            <a:grpSpLocks/>
          </p:cNvGrpSpPr>
          <p:nvPr/>
        </p:nvGrpSpPr>
        <p:grpSpPr bwMode="auto">
          <a:xfrm>
            <a:off x="1645170" y="1847891"/>
            <a:ext cx="5879158" cy="4029382"/>
            <a:chOff x="1208870" y="2066440"/>
            <a:chExt cx="5879023" cy="3394149"/>
          </a:xfrm>
        </p:grpSpPr>
        <p:pic>
          <p:nvPicPr>
            <p:cNvPr id="279570" name="Picture 22" descr="Pillar.png"/>
            <p:cNvPicPr>
              <a:picLocks noChangeAspect="1"/>
            </p:cNvPicPr>
            <p:nvPr/>
          </p:nvPicPr>
          <p:blipFill>
            <a:blip r:embed="rId3" cstate="print"/>
            <a:srcRect/>
            <a:stretch>
              <a:fillRect/>
            </a:stretch>
          </p:blipFill>
          <p:spPr bwMode="auto">
            <a:xfrm>
              <a:off x="1208870" y="2076773"/>
              <a:ext cx="1270860" cy="3370900"/>
            </a:xfrm>
            <a:prstGeom prst="rect">
              <a:avLst/>
            </a:prstGeom>
            <a:noFill/>
            <a:ln w="9525">
              <a:noFill/>
              <a:miter lim="800000"/>
              <a:headEnd/>
              <a:tailEnd/>
            </a:ln>
          </p:spPr>
        </p:pic>
        <p:pic>
          <p:nvPicPr>
            <p:cNvPr id="279571" name="Picture 25" descr="Pillar.png"/>
            <p:cNvPicPr>
              <a:picLocks noChangeAspect="1"/>
            </p:cNvPicPr>
            <p:nvPr/>
          </p:nvPicPr>
          <p:blipFill>
            <a:blip r:embed="rId3" cstate="print"/>
            <a:srcRect/>
            <a:stretch>
              <a:fillRect/>
            </a:stretch>
          </p:blipFill>
          <p:spPr bwMode="auto">
            <a:xfrm>
              <a:off x="2368660" y="2089689"/>
              <a:ext cx="1270860" cy="3370900"/>
            </a:xfrm>
            <a:prstGeom prst="rect">
              <a:avLst/>
            </a:prstGeom>
            <a:noFill/>
            <a:ln w="9525">
              <a:noFill/>
              <a:miter lim="800000"/>
              <a:headEnd/>
              <a:tailEnd/>
            </a:ln>
          </p:spPr>
        </p:pic>
        <p:pic>
          <p:nvPicPr>
            <p:cNvPr id="279572" name="Picture 26" descr="Pillar.png"/>
            <p:cNvPicPr>
              <a:picLocks noChangeAspect="1"/>
            </p:cNvPicPr>
            <p:nvPr/>
          </p:nvPicPr>
          <p:blipFill>
            <a:blip r:embed="rId3" cstate="print"/>
            <a:srcRect/>
            <a:stretch>
              <a:fillRect/>
            </a:stretch>
          </p:blipFill>
          <p:spPr bwMode="auto">
            <a:xfrm>
              <a:off x="3512951" y="2087105"/>
              <a:ext cx="1270860" cy="3370900"/>
            </a:xfrm>
            <a:prstGeom prst="rect">
              <a:avLst/>
            </a:prstGeom>
            <a:noFill/>
            <a:ln w="9525">
              <a:noFill/>
              <a:miter lim="800000"/>
              <a:headEnd/>
              <a:tailEnd/>
            </a:ln>
          </p:spPr>
        </p:pic>
        <p:pic>
          <p:nvPicPr>
            <p:cNvPr id="279573" name="Picture 27" descr="Pillar.png"/>
            <p:cNvPicPr>
              <a:picLocks noChangeAspect="1"/>
            </p:cNvPicPr>
            <p:nvPr/>
          </p:nvPicPr>
          <p:blipFill>
            <a:blip r:embed="rId3" cstate="print"/>
            <a:srcRect/>
            <a:stretch>
              <a:fillRect/>
            </a:stretch>
          </p:blipFill>
          <p:spPr bwMode="auto">
            <a:xfrm>
              <a:off x="4672742" y="2084522"/>
              <a:ext cx="1270860" cy="3370900"/>
            </a:xfrm>
            <a:prstGeom prst="rect">
              <a:avLst/>
            </a:prstGeom>
            <a:noFill/>
            <a:ln w="9525">
              <a:noFill/>
              <a:miter lim="800000"/>
              <a:headEnd/>
              <a:tailEnd/>
            </a:ln>
          </p:spPr>
        </p:pic>
        <p:pic>
          <p:nvPicPr>
            <p:cNvPr id="279574" name="Picture 28" descr="Pillar.png"/>
            <p:cNvPicPr>
              <a:picLocks noChangeAspect="1"/>
            </p:cNvPicPr>
            <p:nvPr/>
          </p:nvPicPr>
          <p:blipFill>
            <a:blip r:embed="rId3" cstate="print"/>
            <a:srcRect/>
            <a:stretch>
              <a:fillRect/>
            </a:stretch>
          </p:blipFill>
          <p:spPr bwMode="auto">
            <a:xfrm>
              <a:off x="5817033" y="2066440"/>
              <a:ext cx="1270860" cy="3370900"/>
            </a:xfrm>
            <a:prstGeom prst="rect">
              <a:avLst/>
            </a:prstGeom>
            <a:noFill/>
            <a:ln w="9525">
              <a:noFill/>
              <a:miter lim="800000"/>
              <a:headEnd/>
              <a:tailEnd/>
            </a:ln>
          </p:spPr>
        </p:pic>
      </p:grpSp>
      <p:sp>
        <p:nvSpPr>
          <p:cNvPr id="8199" name="Text Box 4"/>
          <p:cNvSpPr txBox="1">
            <a:spLocks noChangeArrowheads="1"/>
          </p:cNvSpPr>
          <p:nvPr/>
        </p:nvSpPr>
        <p:spPr bwMode="auto">
          <a:xfrm>
            <a:off x="2476500" y="5833318"/>
            <a:ext cx="4144963" cy="366712"/>
          </a:xfrm>
          <a:prstGeom prst="rect">
            <a:avLst/>
          </a:prstGeom>
          <a:noFill/>
          <a:ln w="9525">
            <a:noFill/>
            <a:miter lim="800000"/>
            <a:headEnd/>
            <a:tailEnd/>
          </a:ln>
        </p:spPr>
        <p:txBody>
          <a:bodyPr>
            <a:spAutoFit/>
          </a:bodyPr>
          <a:lstStyle/>
          <a:p>
            <a:pPr algn="ctr">
              <a:spcBef>
                <a:spcPct val="50000"/>
              </a:spcBef>
            </a:pPr>
            <a:r>
              <a:rPr lang="pt-BR" b="1"/>
              <a:t>UNIFORMITARISMO</a:t>
            </a:r>
          </a:p>
        </p:txBody>
      </p:sp>
      <p:sp>
        <p:nvSpPr>
          <p:cNvPr id="8200" name="Text Box 6"/>
          <p:cNvSpPr txBox="1">
            <a:spLocks noChangeArrowheads="1"/>
          </p:cNvSpPr>
          <p:nvPr/>
        </p:nvSpPr>
        <p:spPr bwMode="auto">
          <a:xfrm>
            <a:off x="1939925" y="6290518"/>
            <a:ext cx="5141913" cy="366712"/>
          </a:xfrm>
          <a:prstGeom prst="rect">
            <a:avLst/>
          </a:prstGeom>
          <a:noFill/>
          <a:ln w="9525">
            <a:noFill/>
            <a:miter lim="800000"/>
            <a:headEnd/>
            <a:tailEnd/>
          </a:ln>
        </p:spPr>
        <p:txBody>
          <a:bodyPr>
            <a:spAutoFit/>
          </a:bodyPr>
          <a:lstStyle/>
          <a:p>
            <a:pPr algn="ctr">
              <a:spcBef>
                <a:spcPct val="50000"/>
              </a:spcBef>
            </a:pPr>
            <a:r>
              <a:rPr lang="pt-BR" b="1"/>
              <a:t>A MENTALIDADE HUMANISTA</a:t>
            </a:r>
          </a:p>
        </p:txBody>
      </p:sp>
      <p:sp>
        <p:nvSpPr>
          <p:cNvPr id="279565" name="Rectangle 19"/>
          <p:cNvSpPr>
            <a:spLocks noChangeArrowheads="1"/>
          </p:cNvSpPr>
          <p:nvPr/>
        </p:nvSpPr>
        <p:spPr bwMode="auto">
          <a:xfrm>
            <a:off x="1035050" y="5761880"/>
            <a:ext cx="7256463" cy="557213"/>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grpSp>
        <p:nvGrpSpPr>
          <p:cNvPr id="3" name="Group 30"/>
          <p:cNvGrpSpPr/>
          <p:nvPr/>
        </p:nvGrpSpPr>
        <p:grpSpPr>
          <a:xfrm>
            <a:off x="604838" y="116632"/>
            <a:ext cx="7966075" cy="1304603"/>
            <a:chOff x="604838" y="332656"/>
            <a:chExt cx="7966075" cy="944563"/>
          </a:xfrm>
        </p:grpSpPr>
        <p:sp>
          <p:nvSpPr>
            <p:cNvPr id="279561" name="Text Box 5"/>
            <p:cNvSpPr txBox="1">
              <a:spLocks noChangeArrowheads="1"/>
            </p:cNvSpPr>
            <p:nvPr/>
          </p:nvSpPr>
          <p:spPr bwMode="auto">
            <a:xfrm>
              <a:off x="3884613" y="910506"/>
              <a:ext cx="1687512" cy="366713"/>
            </a:xfrm>
            <a:prstGeom prst="rect">
              <a:avLst/>
            </a:prstGeom>
            <a:noFill/>
            <a:ln w="9525">
              <a:noFill/>
              <a:miter lim="800000"/>
              <a:headEnd/>
              <a:tailEnd/>
            </a:ln>
          </p:spPr>
          <p:txBody>
            <a:bodyPr>
              <a:spAutoFit/>
            </a:bodyPr>
            <a:lstStyle/>
            <a:p>
              <a:pPr algn="ctr">
                <a:spcBef>
                  <a:spcPct val="50000"/>
                </a:spcBef>
              </a:pPr>
              <a:r>
                <a:rPr lang="pt-BR" b="1"/>
                <a:t>EVOLUÇÃO</a:t>
              </a:r>
            </a:p>
          </p:txBody>
        </p:sp>
        <p:sp>
          <p:nvSpPr>
            <p:cNvPr id="36887" name="Text Box 23"/>
            <p:cNvSpPr txBox="1">
              <a:spLocks noChangeArrowheads="1"/>
            </p:cNvSpPr>
            <p:nvPr/>
          </p:nvSpPr>
          <p:spPr bwMode="auto">
            <a:xfrm>
              <a:off x="709613" y="349250"/>
              <a:ext cx="7785100" cy="762000"/>
            </a:xfrm>
            <a:prstGeom prst="rect">
              <a:avLst/>
            </a:prstGeom>
            <a:noFill/>
            <a:ln w="9525">
              <a:noFill/>
              <a:miter lim="800000"/>
              <a:headEnd/>
              <a:tailEnd/>
            </a:ln>
            <a:effectLst/>
          </p:spPr>
          <p:txBody>
            <a:bodyPr>
              <a:spAutoFit/>
            </a:bodyPr>
            <a:lstStyle/>
            <a:p>
              <a:pPr algn="ctr">
                <a:spcBef>
                  <a:spcPct val="50000"/>
                </a:spcBef>
                <a:defRPr/>
              </a:pPr>
              <a:endParaRPr lang="pt-BR" sz="4400" dirty="0">
                <a:effectLst>
                  <a:outerShdw blurRad="38100" dist="38100" dir="2700000" algn="tl">
                    <a:srgbClr val="000000"/>
                  </a:outerShdw>
                </a:effectLst>
                <a:latin typeface="Tahoma" charset="0"/>
              </a:endParaRPr>
            </a:p>
          </p:txBody>
        </p:sp>
        <p:sp>
          <p:nvSpPr>
            <p:cNvPr id="279566" name="Isosceles Triangle 20"/>
            <p:cNvSpPr>
              <a:spLocks noChangeArrowheads="1"/>
            </p:cNvSpPr>
            <p:nvPr/>
          </p:nvSpPr>
          <p:spPr bwMode="auto">
            <a:xfrm>
              <a:off x="604838" y="332656"/>
              <a:ext cx="7966075" cy="928688"/>
            </a:xfrm>
            <a:prstGeom prst="triangle">
              <a:avLst>
                <a:gd name="adj" fmla="val 50000"/>
              </a:avLst>
            </a:prstGeom>
            <a:blipFill dpi="0" rotWithShape="1">
              <a:blip r:embed="rId5" cstate="print"/>
              <a:srcRect/>
              <a:tile tx="0" ty="0" sx="100000" sy="100000" flip="none" algn="tl"/>
            </a:blipFill>
            <a:ln w="38100" algn="ctr">
              <a:solidFill>
                <a:srgbClr val="000000"/>
              </a:solidFill>
              <a:round/>
              <a:headEnd/>
              <a:tailEnd/>
            </a:ln>
          </p:spPr>
          <p:txBody>
            <a:bodyPr/>
            <a:lstStyle/>
            <a:p>
              <a:pPr algn="ctr">
                <a:spcBef>
                  <a:spcPct val="50000"/>
                </a:spcBef>
              </a:pPr>
              <a:endParaRPr lang="en-US"/>
            </a:p>
          </p:txBody>
        </p:sp>
        <p:sp>
          <p:nvSpPr>
            <p:cNvPr id="279567" name="Isosceles Triangle 21"/>
            <p:cNvSpPr>
              <a:spLocks noChangeArrowheads="1"/>
            </p:cNvSpPr>
            <p:nvPr/>
          </p:nvSpPr>
          <p:spPr bwMode="auto">
            <a:xfrm>
              <a:off x="1177925" y="485056"/>
              <a:ext cx="6834188" cy="700088"/>
            </a:xfrm>
            <a:prstGeom prst="triangle">
              <a:avLst>
                <a:gd name="adj" fmla="val 50000"/>
              </a:avLst>
            </a:prstGeom>
            <a:blipFill dpi="0" rotWithShape="1">
              <a:blip r:embed="rId4" cstate="print"/>
              <a:srcRect/>
              <a:tile tx="0" ty="0" sx="100000" sy="100000" flip="none" algn="tl"/>
            </a:blipFill>
            <a:ln w="25400" algn="ctr">
              <a:solidFill>
                <a:srgbClr val="000000"/>
              </a:solidFill>
              <a:round/>
              <a:headEnd/>
              <a:tailEnd/>
            </a:ln>
          </p:spPr>
          <p:txBody>
            <a:bodyPr/>
            <a:lstStyle/>
            <a:p>
              <a:pPr algn="ctr">
                <a:spcBef>
                  <a:spcPct val="50000"/>
                </a:spcBef>
              </a:pPr>
              <a:endParaRPr lang="en-US"/>
            </a:p>
          </p:txBody>
        </p:sp>
      </p:grpSp>
      <p:sp>
        <p:nvSpPr>
          <p:cNvPr id="279568" name="Rectangle 18"/>
          <p:cNvSpPr>
            <a:spLocks noChangeArrowheads="1"/>
          </p:cNvSpPr>
          <p:nvPr/>
        </p:nvSpPr>
        <p:spPr bwMode="auto">
          <a:xfrm>
            <a:off x="728663" y="6182568"/>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0" name="Rectangle 18"/>
          <p:cNvSpPr>
            <a:spLocks noChangeArrowheads="1"/>
          </p:cNvSpPr>
          <p:nvPr/>
        </p:nvSpPr>
        <p:spPr bwMode="auto">
          <a:xfrm>
            <a:off x="683568" y="1412776"/>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2" name="TextBox 31"/>
          <p:cNvSpPr txBox="1"/>
          <p:nvPr/>
        </p:nvSpPr>
        <p:spPr>
          <a:xfrm>
            <a:off x="2627784" y="476672"/>
            <a:ext cx="3960440" cy="830997"/>
          </a:xfrm>
          <a:prstGeom prst="rect">
            <a:avLst/>
          </a:prstGeom>
          <a:noFill/>
        </p:spPr>
        <p:txBody>
          <a:bodyPr wrap="square" rtlCol="0">
            <a:spAutoFit/>
          </a:bodyPr>
          <a:lstStyle/>
          <a:p>
            <a:pPr algn="ctr"/>
            <a:r>
              <a:rPr lang="pt-BR" sz="2400" dirty="0" smtClean="0">
                <a:latin typeface="Arial Black" pitchFamily="34" charset="0"/>
              </a:rPr>
              <a:t>DEUS</a:t>
            </a:r>
          </a:p>
          <a:p>
            <a:pPr algn="ctr"/>
            <a:r>
              <a:rPr lang="pt-BR" sz="2400" dirty="0" smtClean="0">
                <a:latin typeface="Arial Black" pitchFamily="34" charset="0"/>
              </a:rPr>
              <a:t>Glorificado e Honrado</a:t>
            </a:r>
            <a:endParaRPr lang="pt-BR" sz="2400" dirty="0">
              <a:latin typeface="Arial Black" pitchFamily="34" charset="0"/>
            </a:endParaRPr>
          </a:p>
        </p:txBody>
      </p:sp>
      <p:sp>
        <p:nvSpPr>
          <p:cNvPr id="34" name="TextBox 33"/>
          <p:cNvSpPr txBox="1"/>
          <p:nvPr/>
        </p:nvSpPr>
        <p:spPr>
          <a:xfrm>
            <a:off x="1537300" y="5762366"/>
            <a:ext cx="6048672" cy="954107"/>
          </a:xfrm>
          <a:prstGeom prst="rect">
            <a:avLst/>
          </a:prstGeom>
          <a:noFill/>
        </p:spPr>
        <p:txBody>
          <a:bodyPr wrap="square" rtlCol="0">
            <a:spAutoFit/>
          </a:bodyPr>
          <a:lstStyle/>
          <a:p>
            <a:pPr algn="ctr"/>
            <a:r>
              <a:rPr lang="pt-BR" sz="2800" dirty="0" smtClean="0">
                <a:latin typeface="Arial Black" pitchFamily="34" charset="0"/>
              </a:rPr>
              <a:t>Jesus Cristo</a:t>
            </a:r>
          </a:p>
          <a:p>
            <a:pPr algn="ctr"/>
            <a:r>
              <a:rPr lang="pt-BR" sz="2800" dirty="0" smtClean="0">
                <a:latin typeface="Arial Black" pitchFamily="34" charset="0"/>
              </a:rPr>
              <a:t>Salvador e Senhor</a:t>
            </a:r>
            <a:endParaRPr lang="pt-BR" sz="2800" dirty="0">
              <a:latin typeface="Arial Black" pitchFamily="34" charset="0"/>
            </a:endParaRPr>
          </a:p>
        </p:txBody>
      </p:sp>
      <p:sp>
        <p:nvSpPr>
          <p:cNvPr id="26" name="Rectangle 25"/>
          <p:cNvSpPr/>
          <p:nvPr/>
        </p:nvSpPr>
        <p:spPr>
          <a:xfrm>
            <a:off x="498456" y="1988840"/>
            <a:ext cx="8136904" cy="1368152"/>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796762" y="2081486"/>
            <a:ext cx="7560840" cy="1200329"/>
          </a:xfrm>
          <a:prstGeom prst="rect">
            <a:avLst/>
          </a:prstGeom>
          <a:noFill/>
        </p:spPr>
        <p:txBody>
          <a:bodyPr wrap="square" rtlCol="0">
            <a:spAutoFit/>
          </a:bodyPr>
          <a:lstStyle/>
          <a:p>
            <a:pPr algn="ctr"/>
            <a:r>
              <a:rPr lang="pt-BR" sz="2400" dirty="0" smtClean="0">
                <a:latin typeface="Arial" pitchFamily="34" charset="0"/>
                <a:cs typeface="Arial" pitchFamily="34" charset="0"/>
              </a:rPr>
              <a:t>Nosso propósito principal neste mundo é para glorificar e honrar Deus, não ir para o Céu quando morrer.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dissolv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dissolve">
                                      <p:cBhvr>
                                        <p:cTn id="12" dur="500"/>
                                        <p:tgtEl>
                                          <p:spTgt spid="26"/>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dissolve">
                                      <p:cBhvr>
                                        <p:cTn id="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26" grpId="0" animBg="1"/>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ctr">
              <a:buNone/>
            </a:pPr>
            <a:r>
              <a:rPr lang="pt-BR" dirty="0" smtClean="0"/>
              <a:t>Como Podemos Glorificar </a:t>
            </a:r>
            <a:r>
              <a:rPr lang="pt-BR" dirty="0"/>
              <a:t>A </a:t>
            </a:r>
            <a:r>
              <a:rPr lang="pt-BR" dirty="0" smtClean="0"/>
              <a:t>Deus?</a:t>
            </a:r>
          </a:p>
          <a:p>
            <a:pPr marL="0" indent="0" algn="ctr">
              <a:buNone/>
            </a:pPr>
            <a:r>
              <a:rPr lang="pt-BR" dirty="0" smtClean="0"/>
              <a:t>GANHAR </a:t>
            </a:r>
            <a:r>
              <a:rPr lang="pt-BR" dirty="0"/>
              <a:t>E EDIFICAR </a:t>
            </a:r>
            <a:r>
              <a:rPr lang="pt-BR" dirty="0" smtClean="0"/>
              <a:t>ALMAS</a:t>
            </a:r>
          </a:p>
          <a:p>
            <a:pPr marL="0" indent="0" algn="ctr">
              <a:buNone/>
            </a:pPr>
            <a:endParaRPr lang="pt-BR" dirty="0" smtClean="0"/>
          </a:p>
          <a:p>
            <a:pPr marL="0" indent="0" algn="ctr">
              <a:buNone/>
            </a:pPr>
            <a:r>
              <a:rPr lang="pt-BR" dirty="0" smtClean="0"/>
              <a:t>A </a:t>
            </a:r>
            <a:r>
              <a:rPr lang="pt-BR" dirty="0"/>
              <a:t>coisa mais perto do coração de Deus é a salvação de almas:</a:t>
            </a:r>
            <a:endParaRPr lang="en-US" dirty="0"/>
          </a:p>
          <a:p>
            <a:pPr marL="0" indent="0" algn="ctr">
              <a:buNone/>
            </a:pPr>
            <a:r>
              <a:rPr lang="pt-BR" dirty="0" smtClean="0"/>
              <a:t>II </a:t>
            </a:r>
            <a:r>
              <a:rPr lang="pt-BR" dirty="0"/>
              <a:t>Pé. </a:t>
            </a:r>
            <a:r>
              <a:rPr lang="pt-BR" dirty="0" smtClean="0"/>
              <a:t>3:9 </a:t>
            </a:r>
            <a:endParaRPr lang="pt-BR" dirty="0" smtClean="0"/>
          </a:p>
          <a:p>
            <a:pPr marL="0" indent="0" algn="ctr">
              <a:buNone/>
            </a:pPr>
            <a:r>
              <a:rPr lang="pt-BR" i="1" dirty="0" smtClean="0"/>
              <a:t>"...</a:t>
            </a:r>
            <a:r>
              <a:rPr lang="pt-BR" i="1" dirty="0"/>
              <a:t>mas é longânímo para convoco, não querendo que alguns se percam, senão que todos venham a </a:t>
            </a:r>
            <a:r>
              <a:rPr lang="pt-BR" i="1" dirty="0" smtClean="0"/>
              <a:t>arrepender-se</a:t>
            </a:r>
            <a:r>
              <a:rPr lang="pt-BR" i="1" dirty="0" smtClean="0"/>
              <a:t>.”</a:t>
            </a:r>
            <a:endParaRPr lang="pt-BR" dirty="0"/>
          </a:p>
        </p:txBody>
      </p:sp>
      <p:sp>
        <p:nvSpPr>
          <p:cNvPr id="6" name="Title 1"/>
          <p:cNvSpPr>
            <a:spLocks noGrp="1"/>
          </p:cNvSpPr>
          <p:nvPr>
            <p:ph type="title"/>
          </p:nvPr>
        </p:nvSpPr>
        <p:spPr>
          <a:xfrm>
            <a:off x="251520" y="188640"/>
            <a:ext cx="8640960" cy="1143000"/>
          </a:xfrm>
        </p:spPr>
        <p:txBody>
          <a:bodyPr>
            <a:normAutofit fontScale="90000"/>
          </a:bodyPr>
          <a:lstStyle/>
          <a:p>
            <a:pPr lvl="0">
              <a:spcBef>
                <a:spcPct val="20000"/>
              </a:spcBef>
            </a:pPr>
            <a:r>
              <a:rPr lang="pt-BR" dirty="0" smtClean="0"/>
              <a:t>A COBERTURA</a:t>
            </a:r>
            <a:br>
              <a:rPr lang="pt-BR" dirty="0" smtClean="0"/>
            </a:br>
            <a:r>
              <a:rPr lang="pt-BR" sz="3100" b="1" dirty="0" smtClean="0">
                <a:solidFill>
                  <a:prstClr val="white"/>
                </a:solidFill>
                <a:latin typeface="Arial" pitchFamily="34" charset="0"/>
                <a:ea typeface="+mn-ea"/>
                <a:cs typeface="Arial" pitchFamily="34" charset="0"/>
              </a:rPr>
              <a:t>Em </a:t>
            </a:r>
            <a:r>
              <a:rPr lang="pt-BR" sz="3100" b="1" dirty="0">
                <a:solidFill>
                  <a:prstClr val="white"/>
                </a:solidFill>
                <a:latin typeface="Arial" pitchFamily="34" charset="0"/>
                <a:ea typeface="+mn-ea"/>
                <a:cs typeface="Arial" pitchFamily="34" charset="0"/>
              </a:rPr>
              <a:t>Relação A Deus = GLORIFICAR A </a:t>
            </a:r>
            <a:r>
              <a:rPr lang="pt-BR" sz="3100" b="1" dirty="0" smtClean="0">
                <a:solidFill>
                  <a:prstClr val="white"/>
                </a:solidFill>
                <a:latin typeface="Arial" pitchFamily="34" charset="0"/>
                <a:ea typeface="+mn-ea"/>
                <a:cs typeface="Arial" pitchFamily="34" charset="0"/>
              </a:rPr>
              <a:t>DEUS</a:t>
            </a:r>
            <a:endParaRPr lang="pt-BR"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dissolve">
                                      <p:cBhvr>
                                        <p:cTn id="11" dur="500"/>
                                        <p:tgtEl>
                                          <p:spTgt spid="3">
                                            <p:txEl>
                                              <p:pRg st="4" end="4"/>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dissolve">
                                      <p:cBhvr>
                                        <p:cTn id="1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ctr">
              <a:buNone/>
            </a:pPr>
            <a:r>
              <a:rPr lang="pt-BR" dirty="0" smtClean="0"/>
              <a:t>Como Podemos Glorificar </a:t>
            </a:r>
            <a:r>
              <a:rPr lang="pt-BR" dirty="0"/>
              <a:t>A </a:t>
            </a:r>
            <a:r>
              <a:rPr lang="pt-BR" dirty="0" smtClean="0"/>
              <a:t>Deus?</a:t>
            </a:r>
          </a:p>
          <a:p>
            <a:pPr marL="0" indent="0" algn="ctr">
              <a:buNone/>
            </a:pPr>
            <a:r>
              <a:rPr lang="pt-BR" dirty="0" smtClean="0"/>
              <a:t>GANHAR </a:t>
            </a:r>
            <a:r>
              <a:rPr lang="pt-BR" dirty="0"/>
              <a:t>E EDIFICAR </a:t>
            </a:r>
            <a:r>
              <a:rPr lang="pt-BR" dirty="0" smtClean="0"/>
              <a:t>ALMAS</a:t>
            </a:r>
          </a:p>
          <a:p>
            <a:pPr marL="0" indent="0" algn="ctr">
              <a:buNone/>
            </a:pPr>
            <a:endParaRPr lang="pt-BR" dirty="0" smtClean="0"/>
          </a:p>
          <a:p>
            <a:pPr marL="0" indent="0" algn="ctr">
              <a:buNone/>
            </a:pPr>
            <a:r>
              <a:rPr lang="pt-BR" dirty="0" smtClean="0"/>
              <a:t>Somos salvos para servir Deus.</a:t>
            </a:r>
            <a:endParaRPr lang="en-US" dirty="0" smtClean="0"/>
          </a:p>
          <a:p>
            <a:pPr marL="0" indent="0" algn="ctr">
              <a:buNone/>
            </a:pPr>
            <a:r>
              <a:rPr lang="pt-BR" dirty="0" smtClean="0"/>
              <a:t>Ef. </a:t>
            </a:r>
            <a:r>
              <a:rPr lang="pt-BR" dirty="0" smtClean="0"/>
              <a:t>2:8-10</a:t>
            </a:r>
            <a:endParaRPr lang="pt-BR" dirty="0" smtClean="0"/>
          </a:p>
          <a:p>
            <a:pPr marL="0" indent="0" algn="ctr">
              <a:buNone/>
            </a:pPr>
            <a:r>
              <a:rPr lang="pt-BR" i="1" dirty="0" smtClean="0"/>
              <a:t>"Porque pela graça sois salvos, por meio da fé; e isto não vem de vós; é dom de Deus, Não vem das obras, para que ninguém se glorie. Porque somos feitura sua, criados em Cristo Jesus para as boas obras, as quais Deus preparou para que andássemos </a:t>
            </a:r>
            <a:r>
              <a:rPr lang="pt-BR" i="1" dirty="0" smtClean="0"/>
              <a:t>nelas</a:t>
            </a:r>
            <a:r>
              <a:rPr lang="pt-BR" i="1" dirty="0" smtClean="0"/>
              <a:t>.”</a:t>
            </a:r>
            <a:endParaRPr lang="pt-BR" dirty="0" smtClean="0"/>
          </a:p>
          <a:p>
            <a:pPr marL="0" indent="0" algn="ctr">
              <a:buNone/>
            </a:pPr>
            <a:endParaRPr lang="pt-BR" dirty="0" smtClean="0"/>
          </a:p>
          <a:p>
            <a:pPr marL="0" indent="0" algn="ctr">
              <a:buNone/>
            </a:pPr>
            <a:endParaRPr lang="pt-BR" dirty="0" smtClean="0"/>
          </a:p>
        </p:txBody>
      </p:sp>
      <p:sp>
        <p:nvSpPr>
          <p:cNvPr id="6" name="Title 1"/>
          <p:cNvSpPr>
            <a:spLocks noGrp="1"/>
          </p:cNvSpPr>
          <p:nvPr>
            <p:ph type="title"/>
          </p:nvPr>
        </p:nvSpPr>
        <p:spPr>
          <a:xfrm>
            <a:off x="251520" y="188640"/>
            <a:ext cx="8640960" cy="1143000"/>
          </a:xfrm>
        </p:spPr>
        <p:txBody>
          <a:bodyPr>
            <a:normAutofit fontScale="90000"/>
          </a:bodyPr>
          <a:lstStyle/>
          <a:p>
            <a:pPr lvl="0">
              <a:spcBef>
                <a:spcPct val="20000"/>
              </a:spcBef>
            </a:pPr>
            <a:r>
              <a:rPr lang="pt-BR" dirty="0" smtClean="0"/>
              <a:t>A COBERTURA</a:t>
            </a:r>
            <a:br>
              <a:rPr lang="pt-BR" dirty="0" smtClean="0"/>
            </a:br>
            <a:r>
              <a:rPr lang="pt-BR" sz="3100" b="1" dirty="0" smtClean="0">
                <a:solidFill>
                  <a:prstClr val="white"/>
                </a:solidFill>
                <a:latin typeface="Arial" pitchFamily="34" charset="0"/>
                <a:ea typeface="+mn-ea"/>
                <a:cs typeface="Arial" pitchFamily="34" charset="0"/>
              </a:rPr>
              <a:t>Em </a:t>
            </a:r>
            <a:r>
              <a:rPr lang="pt-BR" sz="3100" b="1" dirty="0">
                <a:solidFill>
                  <a:prstClr val="white"/>
                </a:solidFill>
                <a:latin typeface="Arial" pitchFamily="34" charset="0"/>
                <a:ea typeface="+mn-ea"/>
                <a:cs typeface="Arial" pitchFamily="34" charset="0"/>
              </a:rPr>
              <a:t>Relação A Deus = GLORIFICAR A </a:t>
            </a:r>
            <a:r>
              <a:rPr lang="pt-BR" sz="3100" b="1" dirty="0" smtClean="0">
                <a:solidFill>
                  <a:prstClr val="white"/>
                </a:solidFill>
                <a:latin typeface="Arial" pitchFamily="34" charset="0"/>
                <a:ea typeface="+mn-ea"/>
                <a:cs typeface="Arial" pitchFamily="34" charset="0"/>
              </a:rPr>
              <a:t>DEUS</a:t>
            </a:r>
            <a:endParaRPr lang="pt-BR"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25144"/>
          </a:xfrm>
        </p:spPr>
        <p:txBody>
          <a:bodyPr>
            <a:noAutofit/>
          </a:bodyPr>
          <a:lstStyle/>
          <a:p>
            <a:pPr marL="0" indent="0" algn="ctr">
              <a:buNone/>
            </a:pPr>
            <a:r>
              <a:rPr lang="pt-BR" dirty="0" smtClean="0"/>
              <a:t>Como Podemos Glorificar </a:t>
            </a:r>
            <a:r>
              <a:rPr lang="pt-BR" dirty="0"/>
              <a:t>A </a:t>
            </a:r>
            <a:r>
              <a:rPr lang="pt-BR" dirty="0" smtClean="0"/>
              <a:t>Deus?</a:t>
            </a:r>
          </a:p>
          <a:p>
            <a:pPr marL="0" indent="0" algn="ctr">
              <a:buNone/>
            </a:pPr>
            <a:r>
              <a:rPr lang="pt-BR" dirty="0" smtClean="0"/>
              <a:t>GANHAR </a:t>
            </a:r>
            <a:r>
              <a:rPr lang="pt-BR" dirty="0"/>
              <a:t>E EDIFICAR </a:t>
            </a:r>
            <a:r>
              <a:rPr lang="pt-BR" dirty="0" smtClean="0"/>
              <a:t>ALMAS</a:t>
            </a:r>
          </a:p>
          <a:p>
            <a:pPr marL="0" indent="0" algn="ctr">
              <a:buNone/>
            </a:pPr>
            <a:endParaRPr lang="pt-BR" dirty="0" smtClean="0"/>
          </a:p>
          <a:p>
            <a:pPr marL="0" indent="0" algn="ctr">
              <a:buNone/>
            </a:pPr>
            <a:r>
              <a:rPr lang="pt-BR" dirty="0" smtClean="0"/>
              <a:t>A missão de Cristo é a nossa missão.</a:t>
            </a:r>
          </a:p>
          <a:p>
            <a:pPr marL="514350" indent="-514350" algn="ctr">
              <a:buNone/>
            </a:pPr>
            <a:r>
              <a:rPr lang="pt-BR" dirty="0" smtClean="0"/>
              <a:t>João </a:t>
            </a:r>
            <a:r>
              <a:rPr lang="pt-BR" dirty="0" smtClean="0"/>
              <a:t>10:10 </a:t>
            </a:r>
            <a:endParaRPr lang="pt-BR" dirty="0" smtClean="0"/>
          </a:p>
          <a:p>
            <a:pPr marL="0" indent="0" algn="ctr">
              <a:buNone/>
            </a:pPr>
            <a:r>
              <a:rPr lang="pt-BR" i="1" dirty="0" smtClean="0"/>
              <a:t>"Eu vim para que tenham vida, e a tenham com </a:t>
            </a:r>
            <a:r>
              <a:rPr lang="pt-BR" i="1" dirty="0" smtClean="0"/>
              <a:t>abundância</a:t>
            </a:r>
            <a:r>
              <a:rPr lang="pt-BR" i="1" dirty="0" smtClean="0"/>
              <a:t>.”</a:t>
            </a:r>
            <a:endParaRPr lang="pt-BR" i="1" dirty="0" smtClean="0"/>
          </a:p>
          <a:p>
            <a:pPr marL="0" indent="0" algn="ctr">
              <a:buNone/>
            </a:pPr>
            <a:r>
              <a:rPr lang="pt-BR" dirty="0" smtClean="0"/>
              <a:t>João 20:21, </a:t>
            </a:r>
          </a:p>
          <a:p>
            <a:pPr marL="0" indent="0" algn="ctr">
              <a:buNone/>
            </a:pPr>
            <a:r>
              <a:rPr lang="pt-BR" i="1" dirty="0" smtClean="0"/>
              <a:t>"...assim como o Pai me enviou, também eu vos envio a </a:t>
            </a:r>
            <a:r>
              <a:rPr lang="pt-BR" i="1" dirty="0" smtClean="0"/>
              <a:t>vós</a:t>
            </a:r>
            <a:r>
              <a:rPr lang="pt-BR" i="1" dirty="0" smtClean="0"/>
              <a:t>.”</a:t>
            </a:r>
            <a:endParaRPr lang="pt-BR" dirty="0" smtClean="0">
              <a:solidFill>
                <a:srgbClr val="FF0000"/>
              </a:solidFill>
            </a:endParaRPr>
          </a:p>
          <a:p>
            <a:pPr marL="0" indent="0" algn="ctr">
              <a:buNone/>
            </a:pPr>
            <a:endParaRPr lang="pt-BR" dirty="0" smtClean="0"/>
          </a:p>
        </p:txBody>
      </p:sp>
      <p:sp>
        <p:nvSpPr>
          <p:cNvPr id="6" name="Title 1"/>
          <p:cNvSpPr>
            <a:spLocks noGrp="1"/>
          </p:cNvSpPr>
          <p:nvPr>
            <p:ph type="title"/>
          </p:nvPr>
        </p:nvSpPr>
        <p:spPr>
          <a:xfrm>
            <a:off x="251520" y="188640"/>
            <a:ext cx="8640960" cy="1143000"/>
          </a:xfrm>
        </p:spPr>
        <p:txBody>
          <a:bodyPr>
            <a:normAutofit fontScale="90000"/>
          </a:bodyPr>
          <a:lstStyle/>
          <a:p>
            <a:pPr lvl="0">
              <a:spcBef>
                <a:spcPct val="20000"/>
              </a:spcBef>
            </a:pPr>
            <a:r>
              <a:rPr lang="pt-BR" dirty="0" smtClean="0"/>
              <a:t>A COBERTURA</a:t>
            </a:r>
            <a:br>
              <a:rPr lang="pt-BR" dirty="0" smtClean="0"/>
            </a:br>
            <a:r>
              <a:rPr lang="pt-BR" sz="3100" b="1" dirty="0" smtClean="0">
                <a:solidFill>
                  <a:prstClr val="white"/>
                </a:solidFill>
                <a:latin typeface="Arial" pitchFamily="34" charset="0"/>
                <a:ea typeface="+mn-ea"/>
                <a:cs typeface="Arial" pitchFamily="34" charset="0"/>
              </a:rPr>
              <a:t>Em </a:t>
            </a:r>
            <a:r>
              <a:rPr lang="pt-BR" sz="3100" b="1" dirty="0">
                <a:solidFill>
                  <a:prstClr val="white"/>
                </a:solidFill>
                <a:latin typeface="Arial" pitchFamily="34" charset="0"/>
                <a:ea typeface="+mn-ea"/>
                <a:cs typeface="Arial" pitchFamily="34" charset="0"/>
              </a:rPr>
              <a:t>Relação A Deus = GLORIFICAR A </a:t>
            </a:r>
            <a:r>
              <a:rPr lang="pt-BR" sz="3100" b="1" dirty="0" smtClean="0">
                <a:solidFill>
                  <a:prstClr val="white"/>
                </a:solidFill>
                <a:latin typeface="Arial" pitchFamily="34" charset="0"/>
                <a:ea typeface="+mn-ea"/>
                <a:cs typeface="Arial" pitchFamily="34" charset="0"/>
              </a:rPr>
              <a:t>DEUS</a:t>
            </a:r>
            <a:endParaRPr lang="pt-BR"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25144"/>
          </a:xfrm>
        </p:spPr>
        <p:txBody>
          <a:bodyPr>
            <a:noAutofit/>
          </a:bodyPr>
          <a:lstStyle/>
          <a:p>
            <a:pPr marL="0" indent="0" algn="ctr">
              <a:buNone/>
            </a:pPr>
            <a:r>
              <a:rPr lang="pt-BR" dirty="0" smtClean="0"/>
              <a:t>Como Podemos Glorificar </a:t>
            </a:r>
            <a:r>
              <a:rPr lang="pt-BR" dirty="0"/>
              <a:t>A </a:t>
            </a:r>
            <a:r>
              <a:rPr lang="pt-BR" dirty="0" smtClean="0"/>
              <a:t>Deus?</a:t>
            </a:r>
          </a:p>
          <a:p>
            <a:pPr marL="0" indent="0" algn="ctr">
              <a:buNone/>
            </a:pPr>
            <a:r>
              <a:rPr lang="pt-BR" dirty="0" smtClean="0"/>
              <a:t>GANHAR </a:t>
            </a:r>
            <a:r>
              <a:rPr lang="pt-BR" dirty="0"/>
              <a:t>E EDIFICAR </a:t>
            </a:r>
            <a:r>
              <a:rPr lang="pt-BR" dirty="0" smtClean="0"/>
              <a:t>ALMAS</a:t>
            </a:r>
          </a:p>
          <a:p>
            <a:pPr marL="0" indent="0" algn="ctr">
              <a:buNone/>
            </a:pPr>
            <a:endParaRPr lang="pt-BR" dirty="0" smtClean="0"/>
          </a:p>
          <a:p>
            <a:pPr marL="0" indent="0" algn="ctr">
              <a:buNone/>
            </a:pPr>
            <a:r>
              <a:rPr lang="pt-BR" dirty="0" smtClean="0"/>
              <a:t>A manifestação da graça e benignidade de Deus para nos salvar e edificar será o que vai glorificar a Deus nos séculos vindouros. </a:t>
            </a:r>
            <a:endParaRPr lang="pt-BR" i="1" dirty="0" smtClean="0"/>
          </a:p>
          <a:p>
            <a:pPr marL="0" indent="0" algn="ctr">
              <a:buNone/>
            </a:pPr>
            <a:endParaRPr lang="pt-BR" dirty="0" smtClean="0"/>
          </a:p>
        </p:txBody>
      </p:sp>
      <p:sp>
        <p:nvSpPr>
          <p:cNvPr id="6" name="Title 1"/>
          <p:cNvSpPr>
            <a:spLocks noGrp="1"/>
          </p:cNvSpPr>
          <p:nvPr>
            <p:ph type="title"/>
          </p:nvPr>
        </p:nvSpPr>
        <p:spPr>
          <a:xfrm>
            <a:off x="251520" y="188640"/>
            <a:ext cx="8640960" cy="1143000"/>
          </a:xfrm>
        </p:spPr>
        <p:txBody>
          <a:bodyPr>
            <a:normAutofit fontScale="90000"/>
          </a:bodyPr>
          <a:lstStyle/>
          <a:p>
            <a:pPr lvl="0">
              <a:spcBef>
                <a:spcPct val="20000"/>
              </a:spcBef>
            </a:pPr>
            <a:r>
              <a:rPr lang="pt-BR" dirty="0" smtClean="0"/>
              <a:t>A COBERTURA</a:t>
            </a:r>
            <a:br>
              <a:rPr lang="pt-BR" dirty="0" smtClean="0"/>
            </a:br>
            <a:r>
              <a:rPr lang="pt-BR" sz="3100" b="1" dirty="0" smtClean="0">
                <a:solidFill>
                  <a:prstClr val="white"/>
                </a:solidFill>
                <a:latin typeface="Arial" pitchFamily="34" charset="0"/>
                <a:ea typeface="+mn-ea"/>
                <a:cs typeface="Arial" pitchFamily="34" charset="0"/>
              </a:rPr>
              <a:t>Em </a:t>
            </a:r>
            <a:r>
              <a:rPr lang="pt-BR" sz="3100" b="1" dirty="0">
                <a:solidFill>
                  <a:prstClr val="white"/>
                </a:solidFill>
                <a:latin typeface="Arial" pitchFamily="34" charset="0"/>
                <a:ea typeface="+mn-ea"/>
                <a:cs typeface="Arial" pitchFamily="34" charset="0"/>
              </a:rPr>
              <a:t>Relação A Deus = GLORIFICAR A </a:t>
            </a:r>
            <a:r>
              <a:rPr lang="pt-BR" sz="3100" b="1" dirty="0" smtClean="0">
                <a:solidFill>
                  <a:prstClr val="white"/>
                </a:solidFill>
                <a:latin typeface="Arial" pitchFamily="34" charset="0"/>
                <a:ea typeface="+mn-ea"/>
                <a:cs typeface="Arial" pitchFamily="34" charset="0"/>
              </a:rPr>
              <a:t>DEUS</a:t>
            </a:r>
            <a:endParaRPr lang="pt-BR"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Qual é a ordem certa?</a:t>
            </a:r>
            <a:endParaRPr lang="pt-BR" dirty="0"/>
          </a:p>
        </p:txBody>
      </p:sp>
      <p:sp>
        <p:nvSpPr>
          <p:cNvPr id="3" name="Content Placeholder 2"/>
          <p:cNvSpPr>
            <a:spLocks noGrp="1"/>
          </p:cNvSpPr>
          <p:nvPr>
            <p:ph idx="1"/>
          </p:nvPr>
        </p:nvSpPr>
        <p:spPr/>
        <p:txBody>
          <a:bodyPr>
            <a:normAutofit/>
          </a:bodyPr>
          <a:lstStyle/>
          <a:p>
            <a:r>
              <a:rPr lang="pt-BR" sz="3200" dirty="0" smtClean="0"/>
              <a:t>Filhos</a:t>
            </a:r>
          </a:p>
          <a:p>
            <a:r>
              <a:rPr lang="pt-BR" sz="3200" dirty="0" smtClean="0"/>
              <a:t>Serviço – Trabalho – Vocação</a:t>
            </a:r>
          </a:p>
          <a:p>
            <a:r>
              <a:rPr lang="pt-BR" sz="3200" dirty="0" smtClean="0"/>
              <a:t>Deus</a:t>
            </a:r>
          </a:p>
          <a:p>
            <a:r>
              <a:rPr lang="pt-BR" sz="3200" dirty="0" smtClean="0"/>
              <a:t>Cônjuge</a:t>
            </a:r>
          </a:p>
          <a:p>
            <a:r>
              <a:rPr lang="pt-BR" sz="3200" dirty="0" smtClean="0"/>
              <a:t>Professor Na Escolha Dominical</a:t>
            </a:r>
          </a:p>
          <a:p>
            <a:r>
              <a:rPr lang="pt-BR" sz="3200" dirty="0" smtClean="0"/>
              <a:t>Pastor - Igreja</a:t>
            </a:r>
          </a:p>
          <a:p>
            <a:endParaRPr lang="pt-BR"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25144"/>
          </a:xfrm>
        </p:spPr>
        <p:txBody>
          <a:bodyPr>
            <a:noAutofit/>
          </a:bodyPr>
          <a:lstStyle/>
          <a:p>
            <a:pPr marL="0" indent="0" algn="ctr">
              <a:buNone/>
            </a:pPr>
            <a:r>
              <a:rPr lang="pt-BR" dirty="0" smtClean="0"/>
              <a:t>Como Podemos Glorificar </a:t>
            </a:r>
            <a:r>
              <a:rPr lang="pt-BR" dirty="0"/>
              <a:t>A </a:t>
            </a:r>
            <a:r>
              <a:rPr lang="pt-BR" dirty="0" smtClean="0"/>
              <a:t>Deus?</a:t>
            </a:r>
          </a:p>
          <a:p>
            <a:pPr marL="0" indent="0" algn="ctr">
              <a:buNone/>
            </a:pPr>
            <a:r>
              <a:rPr lang="pt-BR" dirty="0" smtClean="0"/>
              <a:t>GANHAR </a:t>
            </a:r>
            <a:r>
              <a:rPr lang="pt-BR" dirty="0"/>
              <a:t>E EDIFICAR </a:t>
            </a:r>
            <a:r>
              <a:rPr lang="pt-BR" dirty="0" smtClean="0"/>
              <a:t>ALMAS</a:t>
            </a:r>
          </a:p>
          <a:p>
            <a:pPr marL="0" indent="0" algn="ctr">
              <a:buNone/>
            </a:pPr>
            <a:endParaRPr lang="pt-BR" dirty="0" smtClean="0"/>
          </a:p>
          <a:p>
            <a:pPr marL="0" indent="0" algn="ctr">
              <a:buNone/>
            </a:pPr>
            <a:r>
              <a:rPr lang="pt-BR" dirty="0" smtClean="0"/>
              <a:t> </a:t>
            </a:r>
          </a:p>
          <a:p>
            <a:pPr marL="0" indent="0" algn="ctr">
              <a:buNone/>
            </a:pPr>
            <a:r>
              <a:rPr lang="pt-BR" dirty="0" smtClean="0"/>
              <a:t>Efésios 2:6-7</a:t>
            </a:r>
          </a:p>
          <a:p>
            <a:pPr marL="0" indent="0" algn="ctr">
              <a:buNone/>
            </a:pPr>
            <a:r>
              <a:rPr lang="pt-BR" dirty="0" smtClean="0"/>
              <a:t>“</a:t>
            </a:r>
            <a:r>
              <a:rPr lang="pt-BR" i="1" dirty="0" smtClean="0"/>
              <a:t>E nos ressuscitou juntamente com ele e nos fez assentar nos lugares celestiais, em Cristo Jesus;</a:t>
            </a:r>
            <a:r>
              <a:rPr lang="pt-BR" i="1" baseline="30000" dirty="0" smtClean="0"/>
              <a:t> 7</a:t>
            </a:r>
            <a:r>
              <a:rPr lang="pt-BR" i="1" dirty="0" smtClean="0"/>
              <a:t>Para mostrar nos séculos vindouros as abundantes riquezas da sua graça pela sua benignidade para conosco em Cristo Jesus</a:t>
            </a:r>
            <a:r>
              <a:rPr lang="pt-BR" i="1" dirty="0" smtClean="0"/>
              <a:t>.”</a:t>
            </a:r>
            <a:endParaRPr lang="pt-BR" i="1" dirty="0" smtClean="0"/>
          </a:p>
          <a:p>
            <a:pPr marL="0" indent="0" algn="ctr">
              <a:buNone/>
            </a:pPr>
            <a:endParaRPr lang="pt-BR" dirty="0" smtClean="0"/>
          </a:p>
        </p:txBody>
      </p:sp>
      <p:sp>
        <p:nvSpPr>
          <p:cNvPr id="6" name="Title 1"/>
          <p:cNvSpPr>
            <a:spLocks noGrp="1"/>
          </p:cNvSpPr>
          <p:nvPr>
            <p:ph type="title"/>
          </p:nvPr>
        </p:nvSpPr>
        <p:spPr>
          <a:xfrm>
            <a:off x="251520" y="188640"/>
            <a:ext cx="8640960" cy="1143000"/>
          </a:xfrm>
        </p:spPr>
        <p:txBody>
          <a:bodyPr>
            <a:normAutofit fontScale="90000"/>
          </a:bodyPr>
          <a:lstStyle/>
          <a:p>
            <a:pPr lvl="0">
              <a:spcBef>
                <a:spcPct val="20000"/>
              </a:spcBef>
            </a:pPr>
            <a:r>
              <a:rPr lang="pt-BR" dirty="0" smtClean="0"/>
              <a:t>A COBERTURA</a:t>
            </a:r>
            <a:br>
              <a:rPr lang="pt-BR" dirty="0" smtClean="0"/>
            </a:br>
            <a:r>
              <a:rPr lang="pt-BR" sz="3100" b="1" dirty="0" smtClean="0">
                <a:solidFill>
                  <a:prstClr val="white"/>
                </a:solidFill>
                <a:latin typeface="Arial" pitchFamily="34" charset="0"/>
                <a:ea typeface="+mn-ea"/>
                <a:cs typeface="Arial" pitchFamily="34" charset="0"/>
              </a:rPr>
              <a:t>Em </a:t>
            </a:r>
            <a:r>
              <a:rPr lang="pt-BR" sz="3100" b="1" dirty="0">
                <a:solidFill>
                  <a:prstClr val="white"/>
                </a:solidFill>
                <a:latin typeface="Arial" pitchFamily="34" charset="0"/>
                <a:ea typeface="+mn-ea"/>
                <a:cs typeface="Arial" pitchFamily="34" charset="0"/>
              </a:rPr>
              <a:t>Relação A Deus = GLORIFICAR A </a:t>
            </a:r>
            <a:r>
              <a:rPr lang="pt-BR" sz="3100" b="1" dirty="0" smtClean="0">
                <a:solidFill>
                  <a:prstClr val="white"/>
                </a:solidFill>
                <a:latin typeface="Arial" pitchFamily="34" charset="0"/>
                <a:ea typeface="+mn-ea"/>
                <a:cs typeface="Arial" pitchFamily="34" charset="0"/>
              </a:rPr>
              <a:t>DEUS</a:t>
            </a:r>
            <a:endParaRPr lang="pt-BR"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0"/>
          <p:cNvGrpSpPr>
            <a:grpSpLocks/>
          </p:cNvGrpSpPr>
          <p:nvPr/>
        </p:nvGrpSpPr>
        <p:grpSpPr bwMode="auto">
          <a:xfrm>
            <a:off x="1645170" y="1847891"/>
            <a:ext cx="5879158" cy="4029382"/>
            <a:chOff x="1208870" y="2066440"/>
            <a:chExt cx="5879023" cy="3394149"/>
          </a:xfrm>
        </p:grpSpPr>
        <p:pic>
          <p:nvPicPr>
            <p:cNvPr id="279570" name="Picture 22" descr="Pillar.png"/>
            <p:cNvPicPr>
              <a:picLocks noChangeAspect="1"/>
            </p:cNvPicPr>
            <p:nvPr/>
          </p:nvPicPr>
          <p:blipFill>
            <a:blip r:embed="rId3" cstate="print"/>
            <a:srcRect/>
            <a:stretch>
              <a:fillRect/>
            </a:stretch>
          </p:blipFill>
          <p:spPr bwMode="auto">
            <a:xfrm>
              <a:off x="1208870" y="2076773"/>
              <a:ext cx="1270860" cy="3370900"/>
            </a:xfrm>
            <a:prstGeom prst="rect">
              <a:avLst/>
            </a:prstGeom>
            <a:noFill/>
            <a:ln w="9525">
              <a:noFill/>
              <a:miter lim="800000"/>
              <a:headEnd/>
              <a:tailEnd/>
            </a:ln>
          </p:spPr>
        </p:pic>
        <p:pic>
          <p:nvPicPr>
            <p:cNvPr id="279571" name="Picture 25" descr="Pillar.png"/>
            <p:cNvPicPr>
              <a:picLocks noChangeAspect="1"/>
            </p:cNvPicPr>
            <p:nvPr/>
          </p:nvPicPr>
          <p:blipFill>
            <a:blip r:embed="rId3" cstate="print"/>
            <a:srcRect/>
            <a:stretch>
              <a:fillRect/>
            </a:stretch>
          </p:blipFill>
          <p:spPr bwMode="auto">
            <a:xfrm>
              <a:off x="2368660" y="2089689"/>
              <a:ext cx="1270860" cy="3370900"/>
            </a:xfrm>
            <a:prstGeom prst="rect">
              <a:avLst/>
            </a:prstGeom>
            <a:noFill/>
            <a:ln w="9525">
              <a:noFill/>
              <a:miter lim="800000"/>
              <a:headEnd/>
              <a:tailEnd/>
            </a:ln>
          </p:spPr>
        </p:pic>
        <p:pic>
          <p:nvPicPr>
            <p:cNvPr id="279572" name="Picture 26" descr="Pillar.png"/>
            <p:cNvPicPr>
              <a:picLocks noChangeAspect="1"/>
            </p:cNvPicPr>
            <p:nvPr/>
          </p:nvPicPr>
          <p:blipFill>
            <a:blip r:embed="rId3" cstate="print"/>
            <a:srcRect/>
            <a:stretch>
              <a:fillRect/>
            </a:stretch>
          </p:blipFill>
          <p:spPr bwMode="auto">
            <a:xfrm>
              <a:off x="3512951" y="2087105"/>
              <a:ext cx="1270860" cy="3370900"/>
            </a:xfrm>
            <a:prstGeom prst="rect">
              <a:avLst/>
            </a:prstGeom>
            <a:noFill/>
            <a:ln w="9525">
              <a:noFill/>
              <a:miter lim="800000"/>
              <a:headEnd/>
              <a:tailEnd/>
            </a:ln>
          </p:spPr>
        </p:pic>
        <p:pic>
          <p:nvPicPr>
            <p:cNvPr id="279573" name="Picture 27" descr="Pillar.png"/>
            <p:cNvPicPr>
              <a:picLocks noChangeAspect="1"/>
            </p:cNvPicPr>
            <p:nvPr/>
          </p:nvPicPr>
          <p:blipFill>
            <a:blip r:embed="rId3" cstate="print"/>
            <a:srcRect/>
            <a:stretch>
              <a:fillRect/>
            </a:stretch>
          </p:blipFill>
          <p:spPr bwMode="auto">
            <a:xfrm>
              <a:off x="4672742" y="2084522"/>
              <a:ext cx="1270860" cy="3370900"/>
            </a:xfrm>
            <a:prstGeom prst="rect">
              <a:avLst/>
            </a:prstGeom>
            <a:noFill/>
            <a:ln w="9525">
              <a:noFill/>
              <a:miter lim="800000"/>
              <a:headEnd/>
              <a:tailEnd/>
            </a:ln>
          </p:spPr>
        </p:pic>
        <p:pic>
          <p:nvPicPr>
            <p:cNvPr id="279574" name="Picture 28" descr="Pillar.png"/>
            <p:cNvPicPr>
              <a:picLocks noChangeAspect="1"/>
            </p:cNvPicPr>
            <p:nvPr/>
          </p:nvPicPr>
          <p:blipFill>
            <a:blip r:embed="rId3" cstate="print"/>
            <a:srcRect/>
            <a:stretch>
              <a:fillRect/>
            </a:stretch>
          </p:blipFill>
          <p:spPr bwMode="auto">
            <a:xfrm>
              <a:off x="5817033" y="2066440"/>
              <a:ext cx="1270860" cy="3370900"/>
            </a:xfrm>
            <a:prstGeom prst="rect">
              <a:avLst/>
            </a:prstGeom>
            <a:noFill/>
            <a:ln w="9525">
              <a:noFill/>
              <a:miter lim="800000"/>
              <a:headEnd/>
              <a:tailEnd/>
            </a:ln>
          </p:spPr>
        </p:pic>
      </p:grpSp>
      <p:sp>
        <p:nvSpPr>
          <p:cNvPr id="8199" name="Text Box 4"/>
          <p:cNvSpPr txBox="1">
            <a:spLocks noChangeArrowheads="1"/>
          </p:cNvSpPr>
          <p:nvPr/>
        </p:nvSpPr>
        <p:spPr bwMode="auto">
          <a:xfrm>
            <a:off x="2476500" y="5833318"/>
            <a:ext cx="4144963" cy="366712"/>
          </a:xfrm>
          <a:prstGeom prst="rect">
            <a:avLst/>
          </a:prstGeom>
          <a:noFill/>
          <a:ln w="9525">
            <a:noFill/>
            <a:miter lim="800000"/>
            <a:headEnd/>
            <a:tailEnd/>
          </a:ln>
        </p:spPr>
        <p:txBody>
          <a:bodyPr>
            <a:spAutoFit/>
          </a:bodyPr>
          <a:lstStyle/>
          <a:p>
            <a:pPr algn="ctr">
              <a:spcBef>
                <a:spcPct val="50000"/>
              </a:spcBef>
            </a:pPr>
            <a:r>
              <a:rPr lang="pt-BR" b="1"/>
              <a:t>UNIFORMITARISMO</a:t>
            </a:r>
          </a:p>
        </p:txBody>
      </p:sp>
      <p:sp>
        <p:nvSpPr>
          <p:cNvPr id="8200" name="Text Box 6"/>
          <p:cNvSpPr txBox="1">
            <a:spLocks noChangeArrowheads="1"/>
          </p:cNvSpPr>
          <p:nvPr/>
        </p:nvSpPr>
        <p:spPr bwMode="auto">
          <a:xfrm>
            <a:off x="1939925" y="6290518"/>
            <a:ext cx="5141913" cy="366712"/>
          </a:xfrm>
          <a:prstGeom prst="rect">
            <a:avLst/>
          </a:prstGeom>
          <a:noFill/>
          <a:ln w="9525">
            <a:noFill/>
            <a:miter lim="800000"/>
            <a:headEnd/>
            <a:tailEnd/>
          </a:ln>
        </p:spPr>
        <p:txBody>
          <a:bodyPr>
            <a:spAutoFit/>
          </a:bodyPr>
          <a:lstStyle/>
          <a:p>
            <a:pPr algn="ctr">
              <a:spcBef>
                <a:spcPct val="50000"/>
              </a:spcBef>
            </a:pPr>
            <a:r>
              <a:rPr lang="pt-BR" b="1"/>
              <a:t>A MENTALIDADE HUMANISTA</a:t>
            </a:r>
          </a:p>
        </p:txBody>
      </p:sp>
      <p:sp>
        <p:nvSpPr>
          <p:cNvPr id="279565" name="Rectangle 19"/>
          <p:cNvSpPr>
            <a:spLocks noChangeArrowheads="1"/>
          </p:cNvSpPr>
          <p:nvPr/>
        </p:nvSpPr>
        <p:spPr bwMode="auto">
          <a:xfrm>
            <a:off x="1035050" y="5761880"/>
            <a:ext cx="7256463" cy="557213"/>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grpSp>
        <p:nvGrpSpPr>
          <p:cNvPr id="3" name="Group 30"/>
          <p:cNvGrpSpPr/>
          <p:nvPr/>
        </p:nvGrpSpPr>
        <p:grpSpPr>
          <a:xfrm>
            <a:off x="604838" y="116632"/>
            <a:ext cx="7966075" cy="1304603"/>
            <a:chOff x="604838" y="332656"/>
            <a:chExt cx="7966075" cy="944563"/>
          </a:xfrm>
        </p:grpSpPr>
        <p:sp>
          <p:nvSpPr>
            <p:cNvPr id="279561" name="Text Box 5"/>
            <p:cNvSpPr txBox="1">
              <a:spLocks noChangeArrowheads="1"/>
            </p:cNvSpPr>
            <p:nvPr/>
          </p:nvSpPr>
          <p:spPr bwMode="auto">
            <a:xfrm>
              <a:off x="3884613" y="910506"/>
              <a:ext cx="1687512" cy="366713"/>
            </a:xfrm>
            <a:prstGeom prst="rect">
              <a:avLst/>
            </a:prstGeom>
            <a:noFill/>
            <a:ln w="9525">
              <a:noFill/>
              <a:miter lim="800000"/>
              <a:headEnd/>
              <a:tailEnd/>
            </a:ln>
          </p:spPr>
          <p:txBody>
            <a:bodyPr>
              <a:spAutoFit/>
            </a:bodyPr>
            <a:lstStyle/>
            <a:p>
              <a:pPr algn="ctr">
                <a:spcBef>
                  <a:spcPct val="50000"/>
                </a:spcBef>
              </a:pPr>
              <a:r>
                <a:rPr lang="pt-BR" b="1"/>
                <a:t>EVOLUÇÃO</a:t>
              </a:r>
            </a:p>
          </p:txBody>
        </p:sp>
        <p:sp>
          <p:nvSpPr>
            <p:cNvPr id="36887" name="Text Box 23"/>
            <p:cNvSpPr txBox="1">
              <a:spLocks noChangeArrowheads="1"/>
            </p:cNvSpPr>
            <p:nvPr/>
          </p:nvSpPr>
          <p:spPr bwMode="auto">
            <a:xfrm>
              <a:off x="709613" y="349250"/>
              <a:ext cx="7785100" cy="762000"/>
            </a:xfrm>
            <a:prstGeom prst="rect">
              <a:avLst/>
            </a:prstGeom>
            <a:noFill/>
            <a:ln w="9525">
              <a:noFill/>
              <a:miter lim="800000"/>
              <a:headEnd/>
              <a:tailEnd/>
            </a:ln>
            <a:effectLst/>
          </p:spPr>
          <p:txBody>
            <a:bodyPr>
              <a:spAutoFit/>
            </a:bodyPr>
            <a:lstStyle/>
            <a:p>
              <a:pPr algn="ctr">
                <a:spcBef>
                  <a:spcPct val="50000"/>
                </a:spcBef>
                <a:defRPr/>
              </a:pPr>
              <a:endParaRPr lang="pt-BR" sz="4400" dirty="0">
                <a:effectLst>
                  <a:outerShdw blurRad="38100" dist="38100" dir="2700000" algn="tl">
                    <a:srgbClr val="000000"/>
                  </a:outerShdw>
                </a:effectLst>
                <a:latin typeface="Tahoma" charset="0"/>
              </a:endParaRPr>
            </a:p>
          </p:txBody>
        </p:sp>
        <p:sp>
          <p:nvSpPr>
            <p:cNvPr id="279566" name="Isosceles Triangle 20"/>
            <p:cNvSpPr>
              <a:spLocks noChangeArrowheads="1"/>
            </p:cNvSpPr>
            <p:nvPr/>
          </p:nvSpPr>
          <p:spPr bwMode="auto">
            <a:xfrm>
              <a:off x="604838" y="332656"/>
              <a:ext cx="7966075" cy="928688"/>
            </a:xfrm>
            <a:prstGeom prst="triangle">
              <a:avLst>
                <a:gd name="adj" fmla="val 50000"/>
              </a:avLst>
            </a:prstGeom>
            <a:blipFill dpi="0" rotWithShape="1">
              <a:blip r:embed="rId5" cstate="print"/>
              <a:srcRect/>
              <a:tile tx="0" ty="0" sx="100000" sy="100000" flip="none" algn="tl"/>
            </a:blipFill>
            <a:ln w="38100" algn="ctr">
              <a:solidFill>
                <a:srgbClr val="000000"/>
              </a:solidFill>
              <a:round/>
              <a:headEnd/>
              <a:tailEnd/>
            </a:ln>
          </p:spPr>
          <p:txBody>
            <a:bodyPr/>
            <a:lstStyle/>
            <a:p>
              <a:pPr algn="ctr">
                <a:spcBef>
                  <a:spcPct val="50000"/>
                </a:spcBef>
              </a:pPr>
              <a:endParaRPr lang="en-US"/>
            </a:p>
          </p:txBody>
        </p:sp>
        <p:sp>
          <p:nvSpPr>
            <p:cNvPr id="279567" name="Isosceles Triangle 21"/>
            <p:cNvSpPr>
              <a:spLocks noChangeArrowheads="1"/>
            </p:cNvSpPr>
            <p:nvPr/>
          </p:nvSpPr>
          <p:spPr bwMode="auto">
            <a:xfrm>
              <a:off x="1177925" y="485056"/>
              <a:ext cx="6834188" cy="700088"/>
            </a:xfrm>
            <a:prstGeom prst="triangle">
              <a:avLst>
                <a:gd name="adj" fmla="val 50000"/>
              </a:avLst>
            </a:prstGeom>
            <a:blipFill dpi="0" rotWithShape="1">
              <a:blip r:embed="rId4" cstate="print"/>
              <a:srcRect/>
              <a:tile tx="0" ty="0" sx="100000" sy="100000" flip="none" algn="tl"/>
            </a:blipFill>
            <a:ln w="25400" algn="ctr">
              <a:solidFill>
                <a:srgbClr val="000000"/>
              </a:solidFill>
              <a:round/>
              <a:headEnd/>
              <a:tailEnd/>
            </a:ln>
          </p:spPr>
          <p:txBody>
            <a:bodyPr/>
            <a:lstStyle/>
            <a:p>
              <a:pPr algn="ctr">
                <a:spcBef>
                  <a:spcPct val="50000"/>
                </a:spcBef>
              </a:pPr>
              <a:endParaRPr lang="en-US"/>
            </a:p>
          </p:txBody>
        </p:sp>
      </p:grpSp>
      <p:sp>
        <p:nvSpPr>
          <p:cNvPr id="279568" name="Rectangle 18"/>
          <p:cNvSpPr>
            <a:spLocks noChangeArrowheads="1"/>
          </p:cNvSpPr>
          <p:nvPr/>
        </p:nvSpPr>
        <p:spPr bwMode="auto">
          <a:xfrm>
            <a:off x="728663" y="6182568"/>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0" name="Rectangle 18"/>
          <p:cNvSpPr>
            <a:spLocks noChangeArrowheads="1"/>
          </p:cNvSpPr>
          <p:nvPr/>
        </p:nvSpPr>
        <p:spPr bwMode="auto">
          <a:xfrm>
            <a:off x="683568" y="1412776"/>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2" name="TextBox 31"/>
          <p:cNvSpPr txBox="1"/>
          <p:nvPr/>
        </p:nvSpPr>
        <p:spPr>
          <a:xfrm>
            <a:off x="2627784" y="476672"/>
            <a:ext cx="3960440" cy="830997"/>
          </a:xfrm>
          <a:prstGeom prst="rect">
            <a:avLst/>
          </a:prstGeom>
          <a:noFill/>
        </p:spPr>
        <p:txBody>
          <a:bodyPr wrap="square" rtlCol="0">
            <a:spAutoFit/>
          </a:bodyPr>
          <a:lstStyle/>
          <a:p>
            <a:pPr algn="ctr"/>
            <a:r>
              <a:rPr lang="pt-BR" sz="2400" dirty="0" smtClean="0">
                <a:latin typeface="Arial Black" pitchFamily="34" charset="0"/>
              </a:rPr>
              <a:t>DEUS</a:t>
            </a:r>
          </a:p>
          <a:p>
            <a:pPr algn="ctr"/>
            <a:r>
              <a:rPr lang="pt-BR" sz="2400" dirty="0" smtClean="0">
                <a:latin typeface="Arial Black" pitchFamily="34" charset="0"/>
              </a:rPr>
              <a:t>Glorificado e Honrado</a:t>
            </a:r>
            <a:endParaRPr lang="pt-BR" sz="2400" dirty="0">
              <a:latin typeface="Arial Black" pitchFamily="34" charset="0"/>
            </a:endParaRPr>
          </a:p>
        </p:txBody>
      </p:sp>
      <p:sp>
        <p:nvSpPr>
          <p:cNvPr id="33" name="TextBox 32"/>
          <p:cNvSpPr txBox="1"/>
          <p:nvPr/>
        </p:nvSpPr>
        <p:spPr>
          <a:xfrm>
            <a:off x="1609398" y="1439932"/>
            <a:ext cx="6048672" cy="523220"/>
          </a:xfrm>
          <a:prstGeom prst="rect">
            <a:avLst/>
          </a:prstGeom>
          <a:noFill/>
        </p:spPr>
        <p:txBody>
          <a:bodyPr wrap="square" rtlCol="0">
            <a:spAutoFit/>
          </a:bodyPr>
          <a:lstStyle/>
          <a:p>
            <a:pPr algn="ctr"/>
            <a:r>
              <a:rPr lang="pt-BR" sz="2800" dirty="0" smtClean="0">
                <a:latin typeface="Arial Black" pitchFamily="34" charset="0"/>
              </a:rPr>
              <a:t>Ganhar e Edificar Almas</a:t>
            </a:r>
            <a:endParaRPr lang="pt-BR" sz="2800" dirty="0">
              <a:latin typeface="Arial Black" pitchFamily="34" charset="0"/>
            </a:endParaRPr>
          </a:p>
        </p:txBody>
      </p:sp>
      <p:sp>
        <p:nvSpPr>
          <p:cNvPr id="34" name="TextBox 33"/>
          <p:cNvSpPr txBox="1"/>
          <p:nvPr/>
        </p:nvSpPr>
        <p:spPr>
          <a:xfrm>
            <a:off x="1537300" y="5762366"/>
            <a:ext cx="6048672" cy="954107"/>
          </a:xfrm>
          <a:prstGeom prst="rect">
            <a:avLst/>
          </a:prstGeom>
          <a:noFill/>
        </p:spPr>
        <p:txBody>
          <a:bodyPr wrap="square" rtlCol="0">
            <a:spAutoFit/>
          </a:bodyPr>
          <a:lstStyle/>
          <a:p>
            <a:pPr algn="ctr"/>
            <a:r>
              <a:rPr lang="pt-BR" sz="2800" dirty="0" smtClean="0">
                <a:latin typeface="Arial Black" pitchFamily="34" charset="0"/>
              </a:rPr>
              <a:t>Jesus Cristo</a:t>
            </a:r>
          </a:p>
          <a:p>
            <a:pPr algn="ctr"/>
            <a:r>
              <a:rPr lang="pt-BR" sz="2800" dirty="0" smtClean="0">
                <a:latin typeface="Arial Black" pitchFamily="34" charset="0"/>
              </a:rPr>
              <a:t>Salvador e Senhor</a:t>
            </a:r>
            <a:endParaRPr lang="pt-BR" sz="2800" dirty="0">
              <a:latin typeface="Arial Black" pitchFamily="34" charset="0"/>
            </a:endParaRPr>
          </a:p>
        </p:txBody>
      </p:sp>
      <p:sp>
        <p:nvSpPr>
          <p:cNvPr id="26" name="Rectangle 25"/>
          <p:cNvSpPr/>
          <p:nvPr/>
        </p:nvSpPr>
        <p:spPr>
          <a:xfrm>
            <a:off x="498456" y="1988840"/>
            <a:ext cx="8136904" cy="1008112"/>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796762" y="2081486"/>
            <a:ext cx="7560840" cy="830997"/>
          </a:xfrm>
          <a:prstGeom prst="rect">
            <a:avLst/>
          </a:prstGeom>
          <a:noFill/>
        </p:spPr>
        <p:txBody>
          <a:bodyPr wrap="square" rtlCol="0">
            <a:spAutoFit/>
          </a:bodyPr>
          <a:lstStyle/>
          <a:p>
            <a:pPr algn="ctr"/>
            <a:r>
              <a:rPr lang="pt-BR" sz="2400" dirty="0" smtClean="0">
                <a:latin typeface="Arial" pitchFamily="34" charset="0"/>
                <a:cs typeface="Arial" pitchFamily="34" charset="0"/>
              </a:rPr>
              <a:t>Deus é glorificado mais por meio de ganhar e edificar almas do que qualquer outra coisa.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dissolv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dissolve">
                                      <p:cBhvr>
                                        <p:cTn id="12" dur="500"/>
                                        <p:tgtEl>
                                          <p:spTgt spid="26"/>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dissolve">
                                      <p:cBhvr>
                                        <p:cTn id="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26" grpId="0" animBg="1"/>
      <p:bldP spid="27"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0"/>
          <p:cNvGrpSpPr>
            <a:grpSpLocks/>
          </p:cNvGrpSpPr>
          <p:nvPr/>
        </p:nvGrpSpPr>
        <p:grpSpPr bwMode="auto">
          <a:xfrm>
            <a:off x="1645170" y="1847891"/>
            <a:ext cx="5879158" cy="4029382"/>
            <a:chOff x="1208870" y="2066440"/>
            <a:chExt cx="5879023" cy="3394149"/>
          </a:xfrm>
        </p:grpSpPr>
        <p:pic>
          <p:nvPicPr>
            <p:cNvPr id="279570" name="Picture 22" descr="Pillar.png"/>
            <p:cNvPicPr>
              <a:picLocks noChangeAspect="1"/>
            </p:cNvPicPr>
            <p:nvPr/>
          </p:nvPicPr>
          <p:blipFill>
            <a:blip r:embed="rId3" cstate="print"/>
            <a:srcRect/>
            <a:stretch>
              <a:fillRect/>
            </a:stretch>
          </p:blipFill>
          <p:spPr bwMode="auto">
            <a:xfrm>
              <a:off x="1208870" y="2076773"/>
              <a:ext cx="1270860" cy="3370900"/>
            </a:xfrm>
            <a:prstGeom prst="rect">
              <a:avLst/>
            </a:prstGeom>
            <a:noFill/>
            <a:ln w="9525">
              <a:noFill/>
              <a:miter lim="800000"/>
              <a:headEnd/>
              <a:tailEnd/>
            </a:ln>
          </p:spPr>
        </p:pic>
        <p:pic>
          <p:nvPicPr>
            <p:cNvPr id="279571" name="Picture 25" descr="Pillar.png"/>
            <p:cNvPicPr>
              <a:picLocks noChangeAspect="1"/>
            </p:cNvPicPr>
            <p:nvPr/>
          </p:nvPicPr>
          <p:blipFill>
            <a:blip r:embed="rId3" cstate="print"/>
            <a:srcRect/>
            <a:stretch>
              <a:fillRect/>
            </a:stretch>
          </p:blipFill>
          <p:spPr bwMode="auto">
            <a:xfrm>
              <a:off x="2368660" y="2089689"/>
              <a:ext cx="1270860" cy="3370900"/>
            </a:xfrm>
            <a:prstGeom prst="rect">
              <a:avLst/>
            </a:prstGeom>
            <a:noFill/>
            <a:ln w="9525">
              <a:noFill/>
              <a:miter lim="800000"/>
              <a:headEnd/>
              <a:tailEnd/>
            </a:ln>
          </p:spPr>
        </p:pic>
        <p:pic>
          <p:nvPicPr>
            <p:cNvPr id="279572" name="Picture 26" descr="Pillar.png"/>
            <p:cNvPicPr>
              <a:picLocks noChangeAspect="1"/>
            </p:cNvPicPr>
            <p:nvPr/>
          </p:nvPicPr>
          <p:blipFill>
            <a:blip r:embed="rId3" cstate="print"/>
            <a:srcRect/>
            <a:stretch>
              <a:fillRect/>
            </a:stretch>
          </p:blipFill>
          <p:spPr bwMode="auto">
            <a:xfrm>
              <a:off x="3512951" y="2087105"/>
              <a:ext cx="1270860" cy="3370900"/>
            </a:xfrm>
            <a:prstGeom prst="rect">
              <a:avLst/>
            </a:prstGeom>
            <a:noFill/>
            <a:ln w="9525">
              <a:noFill/>
              <a:miter lim="800000"/>
              <a:headEnd/>
              <a:tailEnd/>
            </a:ln>
          </p:spPr>
        </p:pic>
        <p:pic>
          <p:nvPicPr>
            <p:cNvPr id="279573" name="Picture 27" descr="Pillar.png"/>
            <p:cNvPicPr>
              <a:picLocks noChangeAspect="1"/>
            </p:cNvPicPr>
            <p:nvPr/>
          </p:nvPicPr>
          <p:blipFill>
            <a:blip r:embed="rId3" cstate="print"/>
            <a:srcRect/>
            <a:stretch>
              <a:fillRect/>
            </a:stretch>
          </p:blipFill>
          <p:spPr bwMode="auto">
            <a:xfrm>
              <a:off x="4672742" y="2084522"/>
              <a:ext cx="1270860" cy="3370900"/>
            </a:xfrm>
            <a:prstGeom prst="rect">
              <a:avLst/>
            </a:prstGeom>
            <a:noFill/>
            <a:ln w="9525">
              <a:noFill/>
              <a:miter lim="800000"/>
              <a:headEnd/>
              <a:tailEnd/>
            </a:ln>
          </p:spPr>
        </p:pic>
        <p:pic>
          <p:nvPicPr>
            <p:cNvPr id="279574" name="Picture 28" descr="Pillar.png"/>
            <p:cNvPicPr>
              <a:picLocks noChangeAspect="1"/>
            </p:cNvPicPr>
            <p:nvPr/>
          </p:nvPicPr>
          <p:blipFill>
            <a:blip r:embed="rId3" cstate="print"/>
            <a:srcRect/>
            <a:stretch>
              <a:fillRect/>
            </a:stretch>
          </p:blipFill>
          <p:spPr bwMode="auto">
            <a:xfrm>
              <a:off x="5817033" y="2066440"/>
              <a:ext cx="1270860" cy="3370900"/>
            </a:xfrm>
            <a:prstGeom prst="rect">
              <a:avLst/>
            </a:prstGeom>
            <a:noFill/>
            <a:ln w="9525">
              <a:noFill/>
              <a:miter lim="800000"/>
              <a:headEnd/>
              <a:tailEnd/>
            </a:ln>
          </p:spPr>
        </p:pic>
      </p:grpSp>
      <p:sp>
        <p:nvSpPr>
          <p:cNvPr id="8199" name="Text Box 4"/>
          <p:cNvSpPr txBox="1">
            <a:spLocks noChangeArrowheads="1"/>
          </p:cNvSpPr>
          <p:nvPr/>
        </p:nvSpPr>
        <p:spPr bwMode="auto">
          <a:xfrm>
            <a:off x="2476500" y="5833318"/>
            <a:ext cx="4144963" cy="366712"/>
          </a:xfrm>
          <a:prstGeom prst="rect">
            <a:avLst/>
          </a:prstGeom>
          <a:noFill/>
          <a:ln w="9525">
            <a:noFill/>
            <a:miter lim="800000"/>
            <a:headEnd/>
            <a:tailEnd/>
          </a:ln>
        </p:spPr>
        <p:txBody>
          <a:bodyPr>
            <a:spAutoFit/>
          </a:bodyPr>
          <a:lstStyle/>
          <a:p>
            <a:pPr algn="ctr">
              <a:spcBef>
                <a:spcPct val="50000"/>
              </a:spcBef>
            </a:pPr>
            <a:r>
              <a:rPr lang="pt-BR" b="1"/>
              <a:t>UNIFORMITARISMO</a:t>
            </a:r>
          </a:p>
        </p:txBody>
      </p:sp>
      <p:sp>
        <p:nvSpPr>
          <p:cNvPr id="8200" name="Text Box 6"/>
          <p:cNvSpPr txBox="1">
            <a:spLocks noChangeArrowheads="1"/>
          </p:cNvSpPr>
          <p:nvPr/>
        </p:nvSpPr>
        <p:spPr bwMode="auto">
          <a:xfrm>
            <a:off x="1939925" y="6290518"/>
            <a:ext cx="5141913" cy="366712"/>
          </a:xfrm>
          <a:prstGeom prst="rect">
            <a:avLst/>
          </a:prstGeom>
          <a:noFill/>
          <a:ln w="9525">
            <a:noFill/>
            <a:miter lim="800000"/>
            <a:headEnd/>
            <a:tailEnd/>
          </a:ln>
        </p:spPr>
        <p:txBody>
          <a:bodyPr>
            <a:spAutoFit/>
          </a:bodyPr>
          <a:lstStyle/>
          <a:p>
            <a:pPr algn="ctr">
              <a:spcBef>
                <a:spcPct val="50000"/>
              </a:spcBef>
            </a:pPr>
            <a:r>
              <a:rPr lang="pt-BR" b="1"/>
              <a:t>A MENTALIDADE HUMANISTA</a:t>
            </a:r>
          </a:p>
        </p:txBody>
      </p:sp>
      <p:sp>
        <p:nvSpPr>
          <p:cNvPr id="279565" name="Rectangle 19"/>
          <p:cNvSpPr>
            <a:spLocks noChangeArrowheads="1"/>
          </p:cNvSpPr>
          <p:nvPr/>
        </p:nvSpPr>
        <p:spPr bwMode="auto">
          <a:xfrm>
            <a:off x="1035050" y="5761880"/>
            <a:ext cx="7256463" cy="557213"/>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grpSp>
        <p:nvGrpSpPr>
          <p:cNvPr id="3" name="Group 30"/>
          <p:cNvGrpSpPr/>
          <p:nvPr/>
        </p:nvGrpSpPr>
        <p:grpSpPr>
          <a:xfrm>
            <a:off x="604838" y="116632"/>
            <a:ext cx="7966075" cy="1304603"/>
            <a:chOff x="604838" y="332656"/>
            <a:chExt cx="7966075" cy="944563"/>
          </a:xfrm>
        </p:grpSpPr>
        <p:sp>
          <p:nvSpPr>
            <p:cNvPr id="279561" name="Text Box 5"/>
            <p:cNvSpPr txBox="1">
              <a:spLocks noChangeArrowheads="1"/>
            </p:cNvSpPr>
            <p:nvPr/>
          </p:nvSpPr>
          <p:spPr bwMode="auto">
            <a:xfrm>
              <a:off x="3884613" y="910506"/>
              <a:ext cx="1687512" cy="366713"/>
            </a:xfrm>
            <a:prstGeom prst="rect">
              <a:avLst/>
            </a:prstGeom>
            <a:noFill/>
            <a:ln w="9525">
              <a:noFill/>
              <a:miter lim="800000"/>
              <a:headEnd/>
              <a:tailEnd/>
            </a:ln>
          </p:spPr>
          <p:txBody>
            <a:bodyPr>
              <a:spAutoFit/>
            </a:bodyPr>
            <a:lstStyle/>
            <a:p>
              <a:pPr algn="ctr">
                <a:spcBef>
                  <a:spcPct val="50000"/>
                </a:spcBef>
              </a:pPr>
              <a:r>
                <a:rPr lang="pt-BR" b="1"/>
                <a:t>EVOLUÇÃO</a:t>
              </a:r>
            </a:p>
          </p:txBody>
        </p:sp>
        <p:sp>
          <p:nvSpPr>
            <p:cNvPr id="36887" name="Text Box 23"/>
            <p:cNvSpPr txBox="1">
              <a:spLocks noChangeArrowheads="1"/>
            </p:cNvSpPr>
            <p:nvPr/>
          </p:nvSpPr>
          <p:spPr bwMode="auto">
            <a:xfrm>
              <a:off x="709613" y="349250"/>
              <a:ext cx="7785100" cy="762000"/>
            </a:xfrm>
            <a:prstGeom prst="rect">
              <a:avLst/>
            </a:prstGeom>
            <a:noFill/>
            <a:ln w="9525">
              <a:noFill/>
              <a:miter lim="800000"/>
              <a:headEnd/>
              <a:tailEnd/>
            </a:ln>
            <a:effectLst/>
          </p:spPr>
          <p:txBody>
            <a:bodyPr>
              <a:spAutoFit/>
            </a:bodyPr>
            <a:lstStyle/>
            <a:p>
              <a:pPr algn="ctr">
                <a:spcBef>
                  <a:spcPct val="50000"/>
                </a:spcBef>
                <a:defRPr/>
              </a:pPr>
              <a:endParaRPr lang="pt-BR" sz="4400" dirty="0">
                <a:effectLst>
                  <a:outerShdw blurRad="38100" dist="38100" dir="2700000" algn="tl">
                    <a:srgbClr val="000000"/>
                  </a:outerShdw>
                </a:effectLst>
                <a:latin typeface="Tahoma" charset="0"/>
              </a:endParaRPr>
            </a:p>
          </p:txBody>
        </p:sp>
        <p:sp>
          <p:nvSpPr>
            <p:cNvPr id="279566" name="Isosceles Triangle 20"/>
            <p:cNvSpPr>
              <a:spLocks noChangeArrowheads="1"/>
            </p:cNvSpPr>
            <p:nvPr/>
          </p:nvSpPr>
          <p:spPr bwMode="auto">
            <a:xfrm>
              <a:off x="604838" y="332656"/>
              <a:ext cx="7966075" cy="928688"/>
            </a:xfrm>
            <a:prstGeom prst="triangle">
              <a:avLst>
                <a:gd name="adj" fmla="val 50000"/>
              </a:avLst>
            </a:prstGeom>
            <a:blipFill dpi="0" rotWithShape="1">
              <a:blip r:embed="rId5" cstate="print"/>
              <a:srcRect/>
              <a:tile tx="0" ty="0" sx="100000" sy="100000" flip="none" algn="tl"/>
            </a:blipFill>
            <a:ln w="38100" algn="ctr">
              <a:solidFill>
                <a:srgbClr val="000000"/>
              </a:solidFill>
              <a:round/>
              <a:headEnd/>
              <a:tailEnd/>
            </a:ln>
          </p:spPr>
          <p:txBody>
            <a:bodyPr/>
            <a:lstStyle/>
            <a:p>
              <a:pPr algn="ctr">
                <a:spcBef>
                  <a:spcPct val="50000"/>
                </a:spcBef>
              </a:pPr>
              <a:endParaRPr lang="en-US"/>
            </a:p>
          </p:txBody>
        </p:sp>
        <p:sp>
          <p:nvSpPr>
            <p:cNvPr id="279567" name="Isosceles Triangle 21"/>
            <p:cNvSpPr>
              <a:spLocks noChangeArrowheads="1"/>
            </p:cNvSpPr>
            <p:nvPr/>
          </p:nvSpPr>
          <p:spPr bwMode="auto">
            <a:xfrm>
              <a:off x="1177925" y="485056"/>
              <a:ext cx="6834188" cy="700088"/>
            </a:xfrm>
            <a:prstGeom prst="triangle">
              <a:avLst>
                <a:gd name="adj" fmla="val 50000"/>
              </a:avLst>
            </a:prstGeom>
            <a:blipFill dpi="0" rotWithShape="1">
              <a:blip r:embed="rId4" cstate="print"/>
              <a:srcRect/>
              <a:tile tx="0" ty="0" sx="100000" sy="100000" flip="none" algn="tl"/>
            </a:blipFill>
            <a:ln w="25400" algn="ctr">
              <a:solidFill>
                <a:srgbClr val="000000"/>
              </a:solidFill>
              <a:round/>
              <a:headEnd/>
              <a:tailEnd/>
            </a:ln>
          </p:spPr>
          <p:txBody>
            <a:bodyPr/>
            <a:lstStyle/>
            <a:p>
              <a:pPr algn="ctr">
                <a:spcBef>
                  <a:spcPct val="50000"/>
                </a:spcBef>
              </a:pPr>
              <a:endParaRPr lang="en-US"/>
            </a:p>
          </p:txBody>
        </p:sp>
      </p:grpSp>
      <p:sp>
        <p:nvSpPr>
          <p:cNvPr id="279568" name="Rectangle 18"/>
          <p:cNvSpPr>
            <a:spLocks noChangeArrowheads="1"/>
          </p:cNvSpPr>
          <p:nvPr/>
        </p:nvSpPr>
        <p:spPr bwMode="auto">
          <a:xfrm>
            <a:off x="728663" y="6182568"/>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0" name="Rectangle 18"/>
          <p:cNvSpPr>
            <a:spLocks noChangeArrowheads="1"/>
          </p:cNvSpPr>
          <p:nvPr/>
        </p:nvSpPr>
        <p:spPr bwMode="auto">
          <a:xfrm>
            <a:off x="683568" y="1412776"/>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2" name="TextBox 31"/>
          <p:cNvSpPr txBox="1"/>
          <p:nvPr/>
        </p:nvSpPr>
        <p:spPr>
          <a:xfrm>
            <a:off x="2627784" y="476672"/>
            <a:ext cx="3960440" cy="830997"/>
          </a:xfrm>
          <a:prstGeom prst="rect">
            <a:avLst/>
          </a:prstGeom>
          <a:noFill/>
        </p:spPr>
        <p:txBody>
          <a:bodyPr wrap="square" rtlCol="0">
            <a:spAutoFit/>
          </a:bodyPr>
          <a:lstStyle/>
          <a:p>
            <a:pPr algn="ctr"/>
            <a:r>
              <a:rPr lang="pt-BR" sz="2400" dirty="0" smtClean="0">
                <a:latin typeface="Arial Black" pitchFamily="34" charset="0"/>
              </a:rPr>
              <a:t>DEUS</a:t>
            </a:r>
          </a:p>
          <a:p>
            <a:pPr algn="ctr"/>
            <a:r>
              <a:rPr lang="pt-BR" sz="2400" dirty="0" smtClean="0">
                <a:latin typeface="Arial Black" pitchFamily="34" charset="0"/>
              </a:rPr>
              <a:t>Glorificado e Honrado</a:t>
            </a:r>
            <a:endParaRPr lang="pt-BR" sz="2400" dirty="0">
              <a:latin typeface="Arial Black" pitchFamily="34" charset="0"/>
            </a:endParaRPr>
          </a:p>
        </p:txBody>
      </p:sp>
      <p:sp>
        <p:nvSpPr>
          <p:cNvPr id="33" name="TextBox 32"/>
          <p:cNvSpPr txBox="1"/>
          <p:nvPr/>
        </p:nvSpPr>
        <p:spPr>
          <a:xfrm>
            <a:off x="1609398" y="1439932"/>
            <a:ext cx="6048672" cy="523220"/>
          </a:xfrm>
          <a:prstGeom prst="rect">
            <a:avLst/>
          </a:prstGeom>
          <a:noFill/>
        </p:spPr>
        <p:txBody>
          <a:bodyPr wrap="square" rtlCol="0">
            <a:spAutoFit/>
          </a:bodyPr>
          <a:lstStyle/>
          <a:p>
            <a:pPr algn="ctr"/>
            <a:r>
              <a:rPr lang="pt-BR" sz="2800" dirty="0" smtClean="0">
                <a:latin typeface="Arial Black" pitchFamily="34" charset="0"/>
              </a:rPr>
              <a:t>Ganhar e Edificar Almas</a:t>
            </a:r>
            <a:endParaRPr lang="pt-BR" sz="2800" dirty="0">
              <a:latin typeface="Arial Black" pitchFamily="34" charset="0"/>
            </a:endParaRPr>
          </a:p>
        </p:txBody>
      </p:sp>
      <p:sp>
        <p:nvSpPr>
          <p:cNvPr id="34" name="TextBox 33"/>
          <p:cNvSpPr txBox="1"/>
          <p:nvPr/>
        </p:nvSpPr>
        <p:spPr>
          <a:xfrm>
            <a:off x="1537300" y="5762366"/>
            <a:ext cx="6048672" cy="954107"/>
          </a:xfrm>
          <a:prstGeom prst="rect">
            <a:avLst/>
          </a:prstGeom>
          <a:noFill/>
        </p:spPr>
        <p:txBody>
          <a:bodyPr wrap="square" rtlCol="0">
            <a:spAutoFit/>
          </a:bodyPr>
          <a:lstStyle/>
          <a:p>
            <a:pPr algn="ctr"/>
            <a:r>
              <a:rPr lang="pt-BR" sz="2800" dirty="0" smtClean="0">
                <a:latin typeface="Arial Black" pitchFamily="34" charset="0"/>
              </a:rPr>
              <a:t>Jesus Cristo</a:t>
            </a:r>
          </a:p>
          <a:p>
            <a:pPr algn="ctr"/>
            <a:r>
              <a:rPr lang="pt-BR" sz="2800" dirty="0" smtClean="0">
                <a:latin typeface="Arial Black" pitchFamily="34" charset="0"/>
              </a:rPr>
              <a:t>Salvador e Senhor</a:t>
            </a:r>
            <a:endParaRPr lang="pt-BR" sz="2800" dirty="0">
              <a:latin typeface="Arial Black" pitchFamily="34" charset="0"/>
            </a:endParaRPr>
          </a:p>
        </p:txBody>
      </p:sp>
      <p:sp>
        <p:nvSpPr>
          <p:cNvPr id="26" name="Rectangle 25"/>
          <p:cNvSpPr/>
          <p:nvPr/>
        </p:nvSpPr>
        <p:spPr>
          <a:xfrm>
            <a:off x="15128" y="1947744"/>
            <a:ext cx="1800200" cy="381642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56314" y="1978656"/>
            <a:ext cx="1728192" cy="3785652"/>
          </a:xfrm>
          <a:prstGeom prst="rect">
            <a:avLst/>
          </a:prstGeom>
          <a:noFill/>
        </p:spPr>
        <p:txBody>
          <a:bodyPr wrap="square" rtlCol="0">
            <a:spAutoFit/>
          </a:bodyPr>
          <a:lstStyle/>
          <a:p>
            <a:pPr algn="ctr"/>
            <a:r>
              <a:rPr lang="pt-BR" sz="2400" dirty="0" smtClean="0">
                <a:latin typeface="Arial" pitchFamily="34" charset="0"/>
                <a:cs typeface="Arial" pitchFamily="34" charset="0"/>
              </a:rPr>
              <a:t>Agora temos que considerar as prioridades que guaranta uma esturtura forte.</a:t>
            </a:r>
          </a:p>
        </p:txBody>
      </p:sp>
      <p:sp>
        <p:nvSpPr>
          <p:cNvPr id="25" name="Rectangle 24"/>
          <p:cNvSpPr/>
          <p:nvPr/>
        </p:nvSpPr>
        <p:spPr>
          <a:xfrm>
            <a:off x="7323252" y="1947654"/>
            <a:ext cx="1800200" cy="381642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p:cNvSpPr txBox="1"/>
          <p:nvPr/>
        </p:nvSpPr>
        <p:spPr>
          <a:xfrm>
            <a:off x="7374712" y="2143220"/>
            <a:ext cx="1697370" cy="3416320"/>
          </a:xfrm>
          <a:prstGeom prst="rect">
            <a:avLst/>
          </a:prstGeom>
          <a:noFill/>
        </p:spPr>
        <p:txBody>
          <a:bodyPr wrap="square" rtlCol="0">
            <a:spAutoFit/>
          </a:bodyPr>
          <a:lstStyle/>
          <a:p>
            <a:pPr algn="ctr"/>
            <a:r>
              <a:rPr lang="pt-BR" sz="2400" dirty="0" smtClean="0">
                <a:latin typeface="Arial" pitchFamily="34" charset="0"/>
                <a:cs typeface="Arial" pitchFamily="34" charset="0"/>
              </a:rPr>
              <a:t>As prioridades no ordem e lugar certo, vai produzir uma lar e vida bem sucedida.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ssolve">
                                      <p:cBhvr>
                                        <p:cTn id="7" dur="500"/>
                                        <p:tgtEl>
                                          <p:spTgt spid="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dissolve">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dissolve">
                                      <p:cBhvr>
                                        <p:cTn id="15" dur="500"/>
                                        <p:tgtEl>
                                          <p:spTgt spid="25"/>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dissolve">
                                      <p:cBhvr>
                                        <p:cTn id="1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25" grpId="0" animBg="1"/>
      <p:bldP spid="2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192" y="1196752"/>
            <a:ext cx="8435280" cy="1224137"/>
          </a:xfrm>
        </p:spPr>
        <p:txBody>
          <a:bodyPr>
            <a:noAutofit/>
          </a:bodyPr>
          <a:lstStyle/>
          <a:p>
            <a:pPr marL="0" indent="0" algn="ctr">
              <a:buNone/>
            </a:pPr>
            <a:r>
              <a:rPr lang="pt-BR" dirty="0"/>
              <a:t>Nossas Prioridades </a:t>
            </a:r>
            <a:r>
              <a:rPr lang="pt-BR" dirty="0" smtClean="0"/>
              <a:t>Principais </a:t>
            </a:r>
          </a:p>
          <a:p>
            <a:pPr marL="0" indent="0" algn="ctr">
              <a:buNone/>
            </a:pPr>
            <a:r>
              <a:rPr lang="pt-BR" dirty="0" smtClean="0"/>
              <a:t>e  </a:t>
            </a:r>
          </a:p>
          <a:p>
            <a:pPr marL="0" indent="0" algn="ctr">
              <a:buNone/>
            </a:pPr>
            <a:r>
              <a:rPr lang="pt-BR" dirty="0" smtClean="0"/>
              <a:t>A Sua Ordem Certa</a:t>
            </a:r>
            <a:endParaRPr lang="en-US" dirty="0"/>
          </a:p>
          <a:p>
            <a:pPr marL="0" indent="0">
              <a:buNone/>
            </a:pPr>
            <a:endParaRPr lang="pt-BR" dirty="0" smtClean="0"/>
          </a:p>
          <a:p>
            <a:pPr marL="0" indent="0">
              <a:buNone/>
            </a:pPr>
            <a:endParaRPr lang="pt-BR" dirty="0"/>
          </a:p>
          <a:p>
            <a:pPr marL="0" indent="0">
              <a:buNone/>
            </a:pPr>
            <a:endParaRPr lang="en-US" dirty="0"/>
          </a:p>
          <a:p>
            <a:endParaRPr lang="pt-BR" dirty="0"/>
          </a:p>
        </p:txBody>
      </p:sp>
      <p:graphicFrame>
        <p:nvGraphicFramePr>
          <p:cNvPr id="5" name="Table 4"/>
          <p:cNvGraphicFramePr>
            <a:graphicFrameLocks noGrp="1"/>
          </p:cNvGraphicFramePr>
          <p:nvPr/>
        </p:nvGraphicFramePr>
        <p:xfrm>
          <a:off x="379494" y="3272368"/>
          <a:ext cx="8424936" cy="3108960"/>
        </p:xfrm>
        <a:graphic>
          <a:graphicData uri="http://schemas.openxmlformats.org/drawingml/2006/table">
            <a:tbl>
              <a:tblPr firstRow="1" bandRow="1">
                <a:tableStyleId>{5C22544A-7EE6-4342-B048-85BDC9FD1C3A}</a:tableStyleId>
              </a:tblPr>
              <a:tblGrid>
                <a:gridCol w="517321"/>
                <a:gridCol w="3769050"/>
                <a:gridCol w="4138565"/>
              </a:tblGrid>
              <a:tr h="370840">
                <a:tc>
                  <a:txBody>
                    <a:bodyPr/>
                    <a:lstStyle/>
                    <a:p>
                      <a:endParaRPr lang="pt-BR" sz="2400" b="1" dirty="0"/>
                    </a:p>
                  </a:txBody>
                  <a:tcPr/>
                </a:tc>
                <a:tc>
                  <a:txBody>
                    <a:bodyPr/>
                    <a:lstStyle/>
                    <a:p>
                      <a:pPr algn="ctr"/>
                      <a:r>
                        <a:rPr lang="pt-BR" sz="2400" b="1" dirty="0" smtClean="0"/>
                        <a:t>Efésios 5:17 – 6:10</a:t>
                      </a:r>
                      <a:endParaRPr lang="pt-BR" sz="2400" b="1" dirty="0"/>
                    </a:p>
                  </a:txBody>
                  <a:tcPr/>
                </a:tc>
                <a:tc>
                  <a:txBody>
                    <a:bodyPr/>
                    <a:lstStyle/>
                    <a:p>
                      <a:pPr algn="ctr"/>
                      <a:r>
                        <a:rPr lang="pt-BR" sz="2400" b="1" dirty="0" smtClean="0"/>
                        <a:t>Colosenses 3:18</a:t>
                      </a:r>
                      <a:r>
                        <a:rPr lang="pt-BR" sz="2400" b="1" baseline="0" dirty="0" smtClean="0"/>
                        <a:t> – 4:1</a:t>
                      </a:r>
                      <a:endParaRPr lang="pt-BR" sz="2400" b="1" dirty="0"/>
                    </a:p>
                  </a:txBody>
                  <a:tcPr/>
                </a:tc>
              </a:tr>
              <a:tr h="370840">
                <a:tc>
                  <a:txBody>
                    <a:bodyPr/>
                    <a:lstStyle/>
                    <a:p>
                      <a:r>
                        <a:rPr lang="pt-BR" sz="2400" b="1" dirty="0" smtClean="0"/>
                        <a:t>1º </a:t>
                      </a:r>
                      <a:endParaRPr lang="pt-BR" sz="2400" b="1" dirty="0"/>
                    </a:p>
                  </a:txBody>
                  <a:tcPr/>
                </a:tc>
                <a:tc>
                  <a:txBody>
                    <a:bodyPr/>
                    <a:lstStyle/>
                    <a:p>
                      <a:r>
                        <a:rPr lang="pt-BR" sz="2400" b="1" dirty="0" smtClean="0"/>
                        <a:t>Deus: Controlado pelo Espírito Santo (vs. 18-21)</a:t>
                      </a:r>
                      <a:endParaRPr lang="pt-BR" sz="2400" b="1" dirty="0"/>
                    </a:p>
                  </a:txBody>
                  <a:tcPr/>
                </a:tc>
                <a:tc>
                  <a:txBody>
                    <a:bodyPr/>
                    <a:lstStyle/>
                    <a:p>
                      <a:endParaRPr lang="pt-BR" sz="2400" b="1" dirty="0"/>
                    </a:p>
                  </a:txBody>
                  <a:tcPr/>
                </a:tc>
              </a:tr>
              <a:tr h="370840">
                <a:tc>
                  <a:txBody>
                    <a:bodyPr/>
                    <a:lstStyle/>
                    <a:p>
                      <a:r>
                        <a:rPr lang="pt-BR" sz="2400" b="1" dirty="0" smtClean="0"/>
                        <a:t>2º </a:t>
                      </a:r>
                      <a:endParaRPr lang="pt-BR" sz="2400" b="1" dirty="0"/>
                    </a:p>
                  </a:txBody>
                  <a:tcPr/>
                </a:tc>
                <a:tc>
                  <a:txBody>
                    <a:bodyPr/>
                    <a:lstStyle/>
                    <a:p>
                      <a:r>
                        <a:rPr lang="pt-BR" sz="2400" b="1" dirty="0" smtClean="0"/>
                        <a:t>Esposa / Marido (vs. 22-23)</a:t>
                      </a:r>
                      <a:endParaRPr lang="pt-BR" sz="2400" b="1" dirty="0"/>
                    </a:p>
                  </a:txBody>
                  <a:tcPr/>
                </a:tc>
                <a:tc>
                  <a:txBody>
                    <a:bodyPr/>
                    <a:lstStyle/>
                    <a:p>
                      <a:r>
                        <a:rPr lang="pt-BR" sz="2400" b="1" dirty="0" smtClean="0"/>
                        <a:t>Esposa / Marido (vs. 18-19)</a:t>
                      </a:r>
                      <a:endParaRPr lang="pt-BR" sz="2400" b="1" dirty="0"/>
                    </a:p>
                  </a:txBody>
                  <a:tcPr/>
                </a:tc>
              </a:tr>
              <a:tr h="370840">
                <a:tc>
                  <a:txBody>
                    <a:bodyPr/>
                    <a:lstStyle/>
                    <a:p>
                      <a:r>
                        <a:rPr lang="pt-BR" sz="2400" b="1" dirty="0" smtClean="0"/>
                        <a:t>3º </a:t>
                      </a:r>
                      <a:endParaRPr lang="pt-BR" sz="2400" b="1" dirty="0"/>
                    </a:p>
                  </a:txBody>
                  <a:tcPr/>
                </a:tc>
                <a:tc>
                  <a:txBody>
                    <a:bodyPr/>
                    <a:lstStyle/>
                    <a:p>
                      <a:r>
                        <a:rPr lang="pt-BR" sz="2400" b="1" dirty="0" smtClean="0"/>
                        <a:t>Filhos / Pais (vs. 1-4)</a:t>
                      </a:r>
                      <a:endParaRPr lang="pt-BR" sz="2400" b="1" dirty="0"/>
                    </a:p>
                  </a:txBody>
                  <a:tcPr/>
                </a:tc>
                <a:tc>
                  <a:txBody>
                    <a:bodyPr/>
                    <a:lstStyle/>
                    <a:p>
                      <a:r>
                        <a:rPr lang="pt-BR" sz="2400" b="1" dirty="0" smtClean="0"/>
                        <a:t>Filhos / Pais (vs. 20-21)</a:t>
                      </a:r>
                      <a:endParaRPr lang="pt-BR" sz="2400" b="1" dirty="0"/>
                    </a:p>
                  </a:txBody>
                  <a:tcPr/>
                </a:tc>
              </a:tr>
              <a:tr h="370840">
                <a:tc>
                  <a:txBody>
                    <a:bodyPr/>
                    <a:lstStyle/>
                    <a:p>
                      <a:r>
                        <a:rPr lang="pt-BR" sz="2400" b="1" dirty="0" smtClean="0"/>
                        <a:t>4º </a:t>
                      </a:r>
                      <a:endParaRPr lang="pt-BR" sz="2400" b="1" dirty="0"/>
                    </a:p>
                  </a:txBody>
                  <a:tcPr/>
                </a:tc>
                <a:tc>
                  <a:txBody>
                    <a:bodyPr/>
                    <a:lstStyle/>
                    <a:p>
                      <a:r>
                        <a:rPr lang="pt-BR" sz="2400" b="1" dirty="0" smtClean="0"/>
                        <a:t>Servos / Senhores (vs. 5-9)</a:t>
                      </a:r>
                      <a:endParaRPr lang="pt-BR" sz="2400" b="1" dirty="0"/>
                    </a:p>
                  </a:txBody>
                  <a:tcPr/>
                </a:tc>
                <a:tc>
                  <a:txBody>
                    <a:bodyPr/>
                    <a:lstStyle/>
                    <a:p>
                      <a:r>
                        <a:rPr lang="pt-BR" sz="2400" b="1" dirty="0" smtClean="0"/>
                        <a:t>Servos / Senhores (vs. 22 – 4:1)</a:t>
                      </a:r>
                      <a:endParaRPr lang="pt-BR" sz="2400" b="1" dirty="0"/>
                    </a:p>
                  </a:txBody>
                  <a:tcPr/>
                </a:tc>
              </a:tr>
              <a:tr h="370840">
                <a:tc>
                  <a:txBody>
                    <a:bodyPr/>
                    <a:lstStyle/>
                    <a:p>
                      <a:r>
                        <a:rPr lang="pt-BR" sz="2400" b="1" dirty="0" smtClean="0"/>
                        <a:t>5º </a:t>
                      </a:r>
                      <a:endParaRPr lang="pt-BR" sz="2400" b="1" dirty="0"/>
                    </a:p>
                  </a:txBody>
                  <a:tcPr/>
                </a:tc>
                <a:tc>
                  <a:txBody>
                    <a:bodyPr/>
                    <a:lstStyle/>
                    <a:p>
                      <a:r>
                        <a:rPr lang="pt-BR" sz="2400" b="1" dirty="0" smtClean="0"/>
                        <a:t>No demais (vs. 10)</a:t>
                      </a:r>
                      <a:endParaRPr lang="pt-BR" sz="2400" b="1" dirty="0"/>
                    </a:p>
                  </a:txBody>
                  <a:tcPr/>
                </a:tc>
                <a:tc>
                  <a:txBody>
                    <a:bodyPr/>
                    <a:lstStyle/>
                    <a:p>
                      <a:endParaRPr lang="pt-BR" sz="2400" b="1" dirty="0"/>
                    </a:p>
                  </a:txBody>
                  <a:tcPr/>
                </a:tc>
              </a:tr>
            </a:tbl>
          </a:graphicData>
        </a:graphic>
      </p:graphicFrame>
      <p:sp>
        <p:nvSpPr>
          <p:cNvPr id="6" name="Title 1"/>
          <p:cNvSpPr>
            <a:spLocks noGrp="1"/>
          </p:cNvSpPr>
          <p:nvPr>
            <p:ph type="title"/>
          </p:nvPr>
        </p:nvSpPr>
        <p:spPr>
          <a:xfrm>
            <a:off x="251520" y="274638"/>
            <a:ext cx="8640960" cy="922114"/>
          </a:xfrm>
        </p:spPr>
        <p:txBody>
          <a:bodyPr>
            <a:normAutofit fontScale="90000"/>
          </a:bodyPr>
          <a:lstStyle/>
          <a:p>
            <a:pPr lvl="0">
              <a:spcBef>
                <a:spcPct val="20000"/>
              </a:spcBef>
            </a:pPr>
            <a:r>
              <a:rPr lang="pt-BR" dirty="0" smtClean="0"/>
              <a:t>AS NOSSAS PRIORIDADES</a:t>
            </a:r>
            <a:br>
              <a:rPr lang="pt-BR" dirty="0" smtClean="0"/>
            </a:br>
            <a:endParaRPr lang="pt-BR"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79570" name="Picture 22" descr="Pillar.png"/>
          <p:cNvPicPr>
            <a:picLocks noChangeAspect="1"/>
          </p:cNvPicPr>
          <p:nvPr/>
        </p:nvPicPr>
        <p:blipFill>
          <a:blip r:embed="rId3" cstate="print"/>
          <a:srcRect/>
          <a:stretch>
            <a:fillRect/>
          </a:stretch>
        </p:blipFill>
        <p:spPr bwMode="auto">
          <a:xfrm>
            <a:off x="1645170" y="1860158"/>
            <a:ext cx="1270889" cy="4001782"/>
          </a:xfrm>
          <a:prstGeom prst="rect">
            <a:avLst/>
          </a:prstGeom>
          <a:noFill/>
          <a:ln w="9525">
            <a:noFill/>
            <a:miter lim="800000"/>
            <a:headEnd/>
            <a:tailEnd/>
          </a:ln>
        </p:spPr>
      </p:pic>
      <p:sp>
        <p:nvSpPr>
          <p:cNvPr id="8199" name="Text Box 4"/>
          <p:cNvSpPr txBox="1">
            <a:spLocks noChangeArrowheads="1"/>
          </p:cNvSpPr>
          <p:nvPr/>
        </p:nvSpPr>
        <p:spPr bwMode="auto">
          <a:xfrm>
            <a:off x="2476500" y="5833318"/>
            <a:ext cx="4144963" cy="366712"/>
          </a:xfrm>
          <a:prstGeom prst="rect">
            <a:avLst/>
          </a:prstGeom>
          <a:noFill/>
          <a:ln w="9525">
            <a:noFill/>
            <a:miter lim="800000"/>
            <a:headEnd/>
            <a:tailEnd/>
          </a:ln>
        </p:spPr>
        <p:txBody>
          <a:bodyPr>
            <a:spAutoFit/>
          </a:bodyPr>
          <a:lstStyle/>
          <a:p>
            <a:pPr algn="ctr">
              <a:spcBef>
                <a:spcPct val="50000"/>
              </a:spcBef>
            </a:pPr>
            <a:r>
              <a:rPr lang="pt-BR" b="1"/>
              <a:t>UNIFORMITARISMO</a:t>
            </a:r>
          </a:p>
        </p:txBody>
      </p:sp>
      <p:sp>
        <p:nvSpPr>
          <p:cNvPr id="8200" name="Text Box 6"/>
          <p:cNvSpPr txBox="1">
            <a:spLocks noChangeArrowheads="1"/>
          </p:cNvSpPr>
          <p:nvPr/>
        </p:nvSpPr>
        <p:spPr bwMode="auto">
          <a:xfrm>
            <a:off x="1939925" y="6290518"/>
            <a:ext cx="5141913" cy="366712"/>
          </a:xfrm>
          <a:prstGeom prst="rect">
            <a:avLst/>
          </a:prstGeom>
          <a:noFill/>
          <a:ln w="9525">
            <a:noFill/>
            <a:miter lim="800000"/>
            <a:headEnd/>
            <a:tailEnd/>
          </a:ln>
        </p:spPr>
        <p:txBody>
          <a:bodyPr>
            <a:spAutoFit/>
          </a:bodyPr>
          <a:lstStyle/>
          <a:p>
            <a:pPr algn="ctr">
              <a:spcBef>
                <a:spcPct val="50000"/>
              </a:spcBef>
            </a:pPr>
            <a:r>
              <a:rPr lang="pt-BR" b="1"/>
              <a:t>A MENTALIDADE HUMANISTA</a:t>
            </a:r>
          </a:p>
        </p:txBody>
      </p:sp>
      <p:sp>
        <p:nvSpPr>
          <p:cNvPr id="279565" name="Rectangle 19"/>
          <p:cNvSpPr>
            <a:spLocks noChangeArrowheads="1"/>
          </p:cNvSpPr>
          <p:nvPr/>
        </p:nvSpPr>
        <p:spPr bwMode="auto">
          <a:xfrm>
            <a:off x="1035050" y="5761880"/>
            <a:ext cx="7256463" cy="557213"/>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grpSp>
        <p:nvGrpSpPr>
          <p:cNvPr id="3" name="Group 30"/>
          <p:cNvGrpSpPr/>
          <p:nvPr/>
        </p:nvGrpSpPr>
        <p:grpSpPr>
          <a:xfrm>
            <a:off x="604838" y="116632"/>
            <a:ext cx="7966075" cy="1304603"/>
            <a:chOff x="604838" y="332656"/>
            <a:chExt cx="7966075" cy="944563"/>
          </a:xfrm>
        </p:grpSpPr>
        <p:sp>
          <p:nvSpPr>
            <p:cNvPr id="279561" name="Text Box 5"/>
            <p:cNvSpPr txBox="1">
              <a:spLocks noChangeArrowheads="1"/>
            </p:cNvSpPr>
            <p:nvPr/>
          </p:nvSpPr>
          <p:spPr bwMode="auto">
            <a:xfrm>
              <a:off x="3884613" y="910506"/>
              <a:ext cx="1687512" cy="366713"/>
            </a:xfrm>
            <a:prstGeom prst="rect">
              <a:avLst/>
            </a:prstGeom>
            <a:noFill/>
            <a:ln w="9525">
              <a:noFill/>
              <a:miter lim="800000"/>
              <a:headEnd/>
              <a:tailEnd/>
            </a:ln>
          </p:spPr>
          <p:txBody>
            <a:bodyPr>
              <a:spAutoFit/>
            </a:bodyPr>
            <a:lstStyle/>
            <a:p>
              <a:pPr algn="ctr">
                <a:spcBef>
                  <a:spcPct val="50000"/>
                </a:spcBef>
              </a:pPr>
              <a:r>
                <a:rPr lang="pt-BR" b="1"/>
                <a:t>EVOLUÇÃO</a:t>
              </a:r>
            </a:p>
          </p:txBody>
        </p:sp>
        <p:sp>
          <p:nvSpPr>
            <p:cNvPr id="36887" name="Text Box 23"/>
            <p:cNvSpPr txBox="1">
              <a:spLocks noChangeArrowheads="1"/>
            </p:cNvSpPr>
            <p:nvPr/>
          </p:nvSpPr>
          <p:spPr bwMode="auto">
            <a:xfrm>
              <a:off x="709613" y="349250"/>
              <a:ext cx="7785100" cy="762000"/>
            </a:xfrm>
            <a:prstGeom prst="rect">
              <a:avLst/>
            </a:prstGeom>
            <a:noFill/>
            <a:ln w="9525">
              <a:noFill/>
              <a:miter lim="800000"/>
              <a:headEnd/>
              <a:tailEnd/>
            </a:ln>
            <a:effectLst/>
          </p:spPr>
          <p:txBody>
            <a:bodyPr>
              <a:spAutoFit/>
            </a:bodyPr>
            <a:lstStyle/>
            <a:p>
              <a:pPr algn="ctr">
                <a:spcBef>
                  <a:spcPct val="50000"/>
                </a:spcBef>
                <a:defRPr/>
              </a:pPr>
              <a:endParaRPr lang="pt-BR" sz="4400" dirty="0">
                <a:effectLst>
                  <a:outerShdw blurRad="38100" dist="38100" dir="2700000" algn="tl">
                    <a:srgbClr val="000000"/>
                  </a:outerShdw>
                </a:effectLst>
                <a:latin typeface="Tahoma" charset="0"/>
              </a:endParaRPr>
            </a:p>
          </p:txBody>
        </p:sp>
        <p:sp>
          <p:nvSpPr>
            <p:cNvPr id="279566" name="Isosceles Triangle 20"/>
            <p:cNvSpPr>
              <a:spLocks noChangeArrowheads="1"/>
            </p:cNvSpPr>
            <p:nvPr/>
          </p:nvSpPr>
          <p:spPr bwMode="auto">
            <a:xfrm>
              <a:off x="604838" y="332656"/>
              <a:ext cx="7966075" cy="928688"/>
            </a:xfrm>
            <a:prstGeom prst="triangle">
              <a:avLst>
                <a:gd name="adj" fmla="val 50000"/>
              </a:avLst>
            </a:prstGeom>
            <a:blipFill dpi="0" rotWithShape="1">
              <a:blip r:embed="rId5" cstate="print"/>
              <a:srcRect/>
              <a:tile tx="0" ty="0" sx="100000" sy="100000" flip="none" algn="tl"/>
            </a:blipFill>
            <a:ln w="38100" algn="ctr">
              <a:solidFill>
                <a:srgbClr val="000000"/>
              </a:solidFill>
              <a:round/>
              <a:headEnd/>
              <a:tailEnd/>
            </a:ln>
          </p:spPr>
          <p:txBody>
            <a:bodyPr/>
            <a:lstStyle/>
            <a:p>
              <a:pPr algn="ctr">
                <a:spcBef>
                  <a:spcPct val="50000"/>
                </a:spcBef>
              </a:pPr>
              <a:endParaRPr lang="en-US"/>
            </a:p>
          </p:txBody>
        </p:sp>
        <p:sp>
          <p:nvSpPr>
            <p:cNvPr id="279567" name="Isosceles Triangle 21"/>
            <p:cNvSpPr>
              <a:spLocks noChangeArrowheads="1"/>
            </p:cNvSpPr>
            <p:nvPr/>
          </p:nvSpPr>
          <p:spPr bwMode="auto">
            <a:xfrm>
              <a:off x="1177925" y="485056"/>
              <a:ext cx="6834188" cy="700088"/>
            </a:xfrm>
            <a:prstGeom prst="triangle">
              <a:avLst>
                <a:gd name="adj" fmla="val 50000"/>
              </a:avLst>
            </a:prstGeom>
            <a:blipFill dpi="0" rotWithShape="1">
              <a:blip r:embed="rId4" cstate="print"/>
              <a:srcRect/>
              <a:tile tx="0" ty="0" sx="100000" sy="100000" flip="none" algn="tl"/>
            </a:blipFill>
            <a:ln w="25400" algn="ctr">
              <a:solidFill>
                <a:srgbClr val="000000"/>
              </a:solidFill>
              <a:round/>
              <a:headEnd/>
              <a:tailEnd/>
            </a:ln>
          </p:spPr>
          <p:txBody>
            <a:bodyPr/>
            <a:lstStyle/>
            <a:p>
              <a:pPr algn="ctr">
                <a:spcBef>
                  <a:spcPct val="50000"/>
                </a:spcBef>
              </a:pPr>
              <a:endParaRPr lang="en-US"/>
            </a:p>
          </p:txBody>
        </p:sp>
      </p:grpSp>
      <p:sp>
        <p:nvSpPr>
          <p:cNvPr id="279568" name="Rectangle 18"/>
          <p:cNvSpPr>
            <a:spLocks noChangeArrowheads="1"/>
          </p:cNvSpPr>
          <p:nvPr/>
        </p:nvSpPr>
        <p:spPr bwMode="auto">
          <a:xfrm>
            <a:off x="728663" y="6182568"/>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0" name="Rectangle 18"/>
          <p:cNvSpPr>
            <a:spLocks noChangeArrowheads="1"/>
          </p:cNvSpPr>
          <p:nvPr/>
        </p:nvSpPr>
        <p:spPr bwMode="auto">
          <a:xfrm>
            <a:off x="683568" y="1412776"/>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2" name="TextBox 31"/>
          <p:cNvSpPr txBox="1"/>
          <p:nvPr/>
        </p:nvSpPr>
        <p:spPr>
          <a:xfrm>
            <a:off x="2627784" y="476672"/>
            <a:ext cx="3960440" cy="830997"/>
          </a:xfrm>
          <a:prstGeom prst="rect">
            <a:avLst/>
          </a:prstGeom>
          <a:noFill/>
        </p:spPr>
        <p:txBody>
          <a:bodyPr wrap="square" rtlCol="0">
            <a:spAutoFit/>
          </a:bodyPr>
          <a:lstStyle/>
          <a:p>
            <a:pPr algn="ctr"/>
            <a:r>
              <a:rPr lang="pt-BR" sz="2400" dirty="0" smtClean="0">
                <a:latin typeface="Arial Black" pitchFamily="34" charset="0"/>
              </a:rPr>
              <a:t>DEUS</a:t>
            </a:r>
          </a:p>
          <a:p>
            <a:pPr algn="ctr"/>
            <a:r>
              <a:rPr lang="pt-BR" sz="2400" dirty="0" smtClean="0">
                <a:latin typeface="Arial Black" pitchFamily="34" charset="0"/>
              </a:rPr>
              <a:t>Glorificado e Honrado</a:t>
            </a:r>
            <a:endParaRPr lang="pt-BR" sz="2400" dirty="0">
              <a:latin typeface="Arial Black" pitchFamily="34" charset="0"/>
            </a:endParaRPr>
          </a:p>
        </p:txBody>
      </p:sp>
      <p:sp>
        <p:nvSpPr>
          <p:cNvPr id="33" name="TextBox 32"/>
          <p:cNvSpPr txBox="1"/>
          <p:nvPr/>
        </p:nvSpPr>
        <p:spPr>
          <a:xfrm>
            <a:off x="1609398" y="1439932"/>
            <a:ext cx="6048672" cy="523220"/>
          </a:xfrm>
          <a:prstGeom prst="rect">
            <a:avLst/>
          </a:prstGeom>
          <a:noFill/>
        </p:spPr>
        <p:txBody>
          <a:bodyPr wrap="square" rtlCol="0">
            <a:spAutoFit/>
          </a:bodyPr>
          <a:lstStyle/>
          <a:p>
            <a:pPr algn="ctr"/>
            <a:r>
              <a:rPr lang="pt-BR" sz="2800" dirty="0" smtClean="0">
                <a:latin typeface="Arial Black" pitchFamily="34" charset="0"/>
              </a:rPr>
              <a:t>Ganhar e Edificar Almas</a:t>
            </a:r>
            <a:endParaRPr lang="pt-BR" sz="2800" dirty="0">
              <a:latin typeface="Arial Black" pitchFamily="34" charset="0"/>
            </a:endParaRPr>
          </a:p>
        </p:txBody>
      </p:sp>
      <p:sp>
        <p:nvSpPr>
          <p:cNvPr id="34" name="TextBox 33"/>
          <p:cNvSpPr txBox="1"/>
          <p:nvPr/>
        </p:nvSpPr>
        <p:spPr>
          <a:xfrm>
            <a:off x="1537300" y="5762366"/>
            <a:ext cx="6048672" cy="954107"/>
          </a:xfrm>
          <a:prstGeom prst="rect">
            <a:avLst/>
          </a:prstGeom>
          <a:noFill/>
        </p:spPr>
        <p:txBody>
          <a:bodyPr wrap="square" rtlCol="0">
            <a:spAutoFit/>
          </a:bodyPr>
          <a:lstStyle/>
          <a:p>
            <a:pPr algn="ctr"/>
            <a:r>
              <a:rPr lang="pt-BR" sz="2800" dirty="0" smtClean="0">
                <a:latin typeface="Arial Black" pitchFamily="34" charset="0"/>
              </a:rPr>
              <a:t>Jesus Cristo</a:t>
            </a:r>
          </a:p>
          <a:p>
            <a:pPr algn="ctr"/>
            <a:r>
              <a:rPr lang="pt-BR" sz="2800" dirty="0" smtClean="0">
                <a:latin typeface="Arial Black" pitchFamily="34" charset="0"/>
              </a:rPr>
              <a:t>Salvador e Senhor</a:t>
            </a:r>
            <a:endParaRPr lang="pt-BR" sz="2800" dirty="0">
              <a:latin typeface="Arial Black" pitchFamily="34" charset="0"/>
            </a:endParaRPr>
          </a:p>
        </p:txBody>
      </p:sp>
      <p:sp>
        <p:nvSpPr>
          <p:cNvPr id="37" name="TextBox 36"/>
          <p:cNvSpPr txBox="1"/>
          <p:nvPr/>
        </p:nvSpPr>
        <p:spPr>
          <a:xfrm>
            <a:off x="2077302" y="2377688"/>
            <a:ext cx="360040" cy="3046988"/>
          </a:xfrm>
          <a:prstGeom prst="rect">
            <a:avLst/>
          </a:prstGeom>
          <a:noFill/>
        </p:spPr>
        <p:txBody>
          <a:bodyPr wrap="square" rtlCol="0">
            <a:spAutoFit/>
          </a:bodyPr>
          <a:lstStyle/>
          <a:p>
            <a:pPr algn="ctr"/>
            <a:r>
              <a:rPr lang="pt-BR" sz="1600" dirty="0" smtClean="0">
                <a:latin typeface="Arial Black" pitchFamily="34" charset="0"/>
              </a:rPr>
              <a:t>Vida </a:t>
            </a:r>
          </a:p>
          <a:p>
            <a:pPr algn="ctr"/>
            <a:endParaRPr lang="pt-BR" sz="1600" dirty="0" smtClean="0">
              <a:latin typeface="Arial Black" pitchFamily="34" charset="0"/>
            </a:endParaRPr>
          </a:p>
          <a:p>
            <a:pPr algn="ctr"/>
            <a:r>
              <a:rPr lang="pt-BR" sz="1600" dirty="0" smtClean="0">
                <a:latin typeface="Arial Black" pitchFamily="34" charset="0"/>
              </a:rPr>
              <a:t>Pessoal</a:t>
            </a:r>
            <a:endParaRPr lang="pt-BR" sz="1600" dirty="0">
              <a:latin typeface="Arial Black" pitchFamily="34" charset="0"/>
            </a:endParaRPr>
          </a:p>
        </p:txBody>
      </p:sp>
      <p:sp>
        <p:nvSpPr>
          <p:cNvPr id="27" name="Rectangle 26"/>
          <p:cNvSpPr/>
          <p:nvPr/>
        </p:nvSpPr>
        <p:spPr>
          <a:xfrm>
            <a:off x="3563888" y="2564904"/>
            <a:ext cx="3888432" cy="230425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ontent Placeholder 2"/>
          <p:cNvSpPr>
            <a:spLocks noGrp="1"/>
          </p:cNvSpPr>
          <p:nvPr>
            <p:ph idx="1"/>
          </p:nvPr>
        </p:nvSpPr>
        <p:spPr>
          <a:xfrm>
            <a:off x="3605074" y="2709100"/>
            <a:ext cx="3816424" cy="2077691"/>
          </a:xfrm>
        </p:spPr>
        <p:txBody>
          <a:bodyPr>
            <a:noAutofit/>
          </a:bodyPr>
          <a:lstStyle/>
          <a:p>
            <a:pPr marL="0" lvl="0" indent="0" algn="ctr">
              <a:buNone/>
            </a:pPr>
            <a:r>
              <a:rPr lang="pt-BR" sz="2400" dirty="0" smtClean="0"/>
              <a:t>1</a:t>
            </a:r>
            <a:r>
              <a:rPr lang="pt-BR" sz="2400" dirty="0"/>
              <a:t>. </a:t>
            </a:r>
            <a:r>
              <a:rPr lang="pt-BR" sz="2400" dirty="0" smtClean="0"/>
              <a:t> Minha </a:t>
            </a:r>
            <a:r>
              <a:rPr lang="pt-BR" sz="2400" dirty="0"/>
              <a:t>Vida Particular (Eu e Deus</a:t>
            </a:r>
            <a:r>
              <a:rPr lang="pt-BR" sz="2400" dirty="0" smtClean="0"/>
              <a:t>) - </a:t>
            </a:r>
            <a:r>
              <a:rPr lang="pt-BR" sz="2400" dirty="0"/>
              <a:t>Ef. </a:t>
            </a:r>
            <a:r>
              <a:rPr lang="pt-BR" sz="2400" dirty="0" smtClean="0"/>
              <a:t>5:18-20.  O </a:t>
            </a:r>
            <a:r>
              <a:rPr lang="pt-BR" sz="2400" u="sng" dirty="0" smtClean="0"/>
              <a:t>relacionamento com Deus</a:t>
            </a:r>
            <a:r>
              <a:rPr lang="pt-BR" sz="2400" dirty="0" smtClean="0"/>
              <a:t> deve ser em primeiro lugar. </a:t>
            </a:r>
            <a:endParaRPr lang="en-US" sz="2400" dirty="0"/>
          </a:p>
          <a:p>
            <a:pPr marL="542925" indent="-542925" algn="ctr">
              <a:buNone/>
            </a:pPr>
            <a:r>
              <a:rPr lang="pt-BR" sz="2400" dirty="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0"/>
          <p:cNvGrpSpPr>
            <a:grpSpLocks/>
          </p:cNvGrpSpPr>
          <p:nvPr/>
        </p:nvGrpSpPr>
        <p:grpSpPr bwMode="auto">
          <a:xfrm>
            <a:off x="1645170" y="1860158"/>
            <a:ext cx="2430706" cy="4017115"/>
            <a:chOff x="1208870" y="2076773"/>
            <a:chExt cx="2430650" cy="3383816"/>
          </a:xfrm>
        </p:grpSpPr>
        <p:pic>
          <p:nvPicPr>
            <p:cNvPr id="279570" name="Picture 22" descr="Pillar.png"/>
            <p:cNvPicPr>
              <a:picLocks noChangeAspect="1"/>
            </p:cNvPicPr>
            <p:nvPr/>
          </p:nvPicPr>
          <p:blipFill>
            <a:blip r:embed="rId3" cstate="print"/>
            <a:srcRect/>
            <a:stretch>
              <a:fillRect/>
            </a:stretch>
          </p:blipFill>
          <p:spPr bwMode="auto">
            <a:xfrm>
              <a:off x="1208870" y="2076773"/>
              <a:ext cx="1270860" cy="3370900"/>
            </a:xfrm>
            <a:prstGeom prst="rect">
              <a:avLst/>
            </a:prstGeom>
            <a:noFill/>
            <a:ln w="9525">
              <a:noFill/>
              <a:miter lim="800000"/>
              <a:headEnd/>
              <a:tailEnd/>
            </a:ln>
          </p:spPr>
        </p:pic>
        <p:pic>
          <p:nvPicPr>
            <p:cNvPr id="279571" name="Picture 25" descr="Pillar.png"/>
            <p:cNvPicPr>
              <a:picLocks noChangeAspect="1"/>
            </p:cNvPicPr>
            <p:nvPr/>
          </p:nvPicPr>
          <p:blipFill>
            <a:blip r:embed="rId3" cstate="print"/>
            <a:srcRect/>
            <a:stretch>
              <a:fillRect/>
            </a:stretch>
          </p:blipFill>
          <p:spPr bwMode="auto">
            <a:xfrm>
              <a:off x="2368660" y="2089689"/>
              <a:ext cx="1270860" cy="3370900"/>
            </a:xfrm>
            <a:prstGeom prst="rect">
              <a:avLst/>
            </a:prstGeom>
            <a:noFill/>
            <a:ln w="9525">
              <a:noFill/>
              <a:miter lim="800000"/>
              <a:headEnd/>
              <a:tailEnd/>
            </a:ln>
          </p:spPr>
        </p:pic>
      </p:grpSp>
      <p:sp>
        <p:nvSpPr>
          <p:cNvPr id="8199" name="Text Box 4"/>
          <p:cNvSpPr txBox="1">
            <a:spLocks noChangeArrowheads="1"/>
          </p:cNvSpPr>
          <p:nvPr/>
        </p:nvSpPr>
        <p:spPr bwMode="auto">
          <a:xfrm>
            <a:off x="2476500" y="5833318"/>
            <a:ext cx="4144963" cy="366712"/>
          </a:xfrm>
          <a:prstGeom prst="rect">
            <a:avLst/>
          </a:prstGeom>
          <a:noFill/>
          <a:ln w="9525">
            <a:noFill/>
            <a:miter lim="800000"/>
            <a:headEnd/>
            <a:tailEnd/>
          </a:ln>
        </p:spPr>
        <p:txBody>
          <a:bodyPr>
            <a:spAutoFit/>
          </a:bodyPr>
          <a:lstStyle/>
          <a:p>
            <a:pPr algn="ctr">
              <a:spcBef>
                <a:spcPct val="50000"/>
              </a:spcBef>
            </a:pPr>
            <a:r>
              <a:rPr lang="pt-BR" b="1"/>
              <a:t>UNIFORMITARISMO</a:t>
            </a:r>
          </a:p>
        </p:txBody>
      </p:sp>
      <p:sp>
        <p:nvSpPr>
          <p:cNvPr id="8200" name="Text Box 6"/>
          <p:cNvSpPr txBox="1">
            <a:spLocks noChangeArrowheads="1"/>
          </p:cNvSpPr>
          <p:nvPr/>
        </p:nvSpPr>
        <p:spPr bwMode="auto">
          <a:xfrm>
            <a:off x="1939925" y="6290518"/>
            <a:ext cx="5141913" cy="366712"/>
          </a:xfrm>
          <a:prstGeom prst="rect">
            <a:avLst/>
          </a:prstGeom>
          <a:noFill/>
          <a:ln w="9525">
            <a:noFill/>
            <a:miter lim="800000"/>
            <a:headEnd/>
            <a:tailEnd/>
          </a:ln>
        </p:spPr>
        <p:txBody>
          <a:bodyPr>
            <a:spAutoFit/>
          </a:bodyPr>
          <a:lstStyle/>
          <a:p>
            <a:pPr algn="ctr">
              <a:spcBef>
                <a:spcPct val="50000"/>
              </a:spcBef>
            </a:pPr>
            <a:r>
              <a:rPr lang="pt-BR" b="1"/>
              <a:t>A MENTALIDADE HUMANISTA</a:t>
            </a:r>
          </a:p>
        </p:txBody>
      </p:sp>
      <p:sp>
        <p:nvSpPr>
          <p:cNvPr id="279565" name="Rectangle 19"/>
          <p:cNvSpPr>
            <a:spLocks noChangeArrowheads="1"/>
          </p:cNvSpPr>
          <p:nvPr/>
        </p:nvSpPr>
        <p:spPr bwMode="auto">
          <a:xfrm>
            <a:off x="1035050" y="5761880"/>
            <a:ext cx="7256463" cy="557213"/>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grpSp>
        <p:nvGrpSpPr>
          <p:cNvPr id="3" name="Group 30"/>
          <p:cNvGrpSpPr/>
          <p:nvPr/>
        </p:nvGrpSpPr>
        <p:grpSpPr>
          <a:xfrm>
            <a:off x="604838" y="116632"/>
            <a:ext cx="7966075" cy="1304603"/>
            <a:chOff x="604838" y="332656"/>
            <a:chExt cx="7966075" cy="944563"/>
          </a:xfrm>
        </p:grpSpPr>
        <p:sp>
          <p:nvSpPr>
            <p:cNvPr id="279561" name="Text Box 5"/>
            <p:cNvSpPr txBox="1">
              <a:spLocks noChangeArrowheads="1"/>
            </p:cNvSpPr>
            <p:nvPr/>
          </p:nvSpPr>
          <p:spPr bwMode="auto">
            <a:xfrm>
              <a:off x="3884613" y="910506"/>
              <a:ext cx="1687512" cy="366713"/>
            </a:xfrm>
            <a:prstGeom prst="rect">
              <a:avLst/>
            </a:prstGeom>
            <a:noFill/>
            <a:ln w="9525">
              <a:noFill/>
              <a:miter lim="800000"/>
              <a:headEnd/>
              <a:tailEnd/>
            </a:ln>
          </p:spPr>
          <p:txBody>
            <a:bodyPr>
              <a:spAutoFit/>
            </a:bodyPr>
            <a:lstStyle/>
            <a:p>
              <a:pPr algn="ctr">
                <a:spcBef>
                  <a:spcPct val="50000"/>
                </a:spcBef>
              </a:pPr>
              <a:r>
                <a:rPr lang="pt-BR" b="1"/>
                <a:t>EVOLUÇÃO</a:t>
              </a:r>
            </a:p>
          </p:txBody>
        </p:sp>
        <p:sp>
          <p:nvSpPr>
            <p:cNvPr id="36887" name="Text Box 23"/>
            <p:cNvSpPr txBox="1">
              <a:spLocks noChangeArrowheads="1"/>
            </p:cNvSpPr>
            <p:nvPr/>
          </p:nvSpPr>
          <p:spPr bwMode="auto">
            <a:xfrm>
              <a:off x="709613" y="349250"/>
              <a:ext cx="7785100" cy="762000"/>
            </a:xfrm>
            <a:prstGeom prst="rect">
              <a:avLst/>
            </a:prstGeom>
            <a:noFill/>
            <a:ln w="9525">
              <a:noFill/>
              <a:miter lim="800000"/>
              <a:headEnd/>
              <a:tailEnd/>
            </a:ln>
            <a:effectLst/>
          </p:spPr>
          <p:txBody>
            <a:bodyPr>
              <a:spAutoFit/>
            </a:bodyPr>
            <a:lstStyle/>
            <a:p>
              <a:pPr algn="ctr">
                <a:spcBef>
                  <a:spcPct val="50000"/>
                </a:spcBef>
                <a:defRPr/>
              </a:pPr>
              <a:endParaRPr lang="pt-BR" sz="4400" dirty="0">
                <a:effectLst>
                  <a:outerShdw blurRad="38100" dist="38100" dir="2700000" algn="tl">
                    <a:srgbClr val="000000"/>
                  </a:outerShdw>
                </a:effectLst>
                <a:latin typeface="Tahoma" charset="0"/>
              </a:endParaRPr>
            </a:p>
          </p:txBody>
        </p:sp>
        <p:sp>
          <p:nvSpPr>
            <p:cNvPr id="279566" name="Isosceles Triangle 20"/>
            <p:cNvSpPr>
              <a:spLocks noChangeArrowheads="1"/>
            </p:cNvSpPr>
            <p:nvPr/>
          </p:nvSpPr>
          <p:spPr bwMode="auto">
            <a:xfrm>
              <a:off x="604838" y="332656"/>
              <a:ext cx="7966075" cy="928688"/>
            </a:xfrm>
            <a:prstGeom prst="triangle">
              <a:avLst>
                <a:gd name="adj" fmla="val 50000"/>
              </a:avLst>
            </a:prstGeom>
            <a:blipFill dpi="0" rotWithShape="1">
              <a:blip r:embed="rId5" cstate="print"/>
              <a:srcRect/>
              <a:tile tx="0" ty="0" sx="100000" sy="100000" flip="none" algn="tl"/>
            </a:blipFill>
            <a:ln w="38100" algn="ctr">
              <a:solidFill>
                <a:srgbClr val="000000"/>
              </a:solidFill>
              <a:round/>
              <a:headEnd/>
              <a:tailEnd/>
            </a:ln>
          </p:spPr>
          <p:txBody>
            <a:bodyPr/>
            <a:lstStyle/>
            <a:p>
              <a:pPr algn="ctr">
                <a:spcBef>
                  <a:spcPct val="50000"/>
                </a:spcBef>
              </a:pPr>
              <a:endParaRPr lang="en-US"/>
            </a:p>
          </p:txBody>
        </p:sp>
        <p:sp>
          <p:nvSpPr>
            <p:cNvPr id="279567" name="Isosceles Triangle 21"/>
            <p:cNvSpPr>
              <a:spLocks noChangeArrowheads="1"/>
            </p:cNvSpPr>
            <p:nvPr/>
          </p:nvSpPr>
          <p:spPr bwMode="auto">
            <a:xfrm>
              <a:off x="1177925" y="485056"/>
              <a:ext cx="6834188" cy="700088"/>
            </a:xfrm>
            <a:prstGeom prst="triangle">
              <a:avLst>
                <a:gd name="adj" fmla="val 50000"/>
              </a:avLst>
            </a:prstGeom>
            <a:blipFill dpi="0" rotWithShape="1">
              <a:blip r:embed="rId4" cstate="print"/>
              <a:srcRect/>
              <a:tile tx="0" ty="0" sx="100000" sy="100000" flip="none" algn="tl"/>
            </a:blipFill>
            <a:ln w="25400" algn="ctr">
              <a:solidFill>
                <a:srgbClr val="000000"/>
              </a:solidFill>
              <a:round/>
              <a:headEnd/>
              <a:tailEnd/>
            </a:ln>
          </p:spPr>
          <p:txBody>
            <a:bodyPr/>
            <a:lstStyle/>
            <a:p>
              <a:pPr algn="ctr">
                <a:spcBef>
                  <a:spcPct val="50000"/>
                </a:spcBef>
              </a:pPr>
              <a:endParaRPr lang="en-US"/>
            </a:p>
          </p:txBody>
        </p:sp>
      </p:grpSp>
      <p:sp>
        <p:nvSpPr>
          <p:cNvPr id="279568" name="Rectangle 18"/>
          <p:cNvSpPr>
            <a:spLocks noChangeArrowheads="1"/>
          </p:cNvSpPr>
          <p:nvPr/>
        </p:nvSpPr>
        <p:spPr bwMode="auto">
          <a:xfrm>
            <a:off x="728663" y="6182568"/>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0" name="Rectangle 18"/>
          <p:cNvSpPr>
            <a:spLocks noChangeArrowheads="1"/>
          </p:cNvSpPr>
          <p:nvPr/>
        </p:nvSpPr>
        <p:spPr bwMode="auto">
          <a:xfrm>
            <a:off x="683568" y="1412776"/>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2" name="TextBox 31"/>
          <p:cNvSpPr txBox="1"/>
          <p:nvPr/>
        </p:nvSpPr>
        <p:spPr>
          <a:xfrm>
            <a:off x="2627784" y="476672"/>
            <a:ext cx="3960440" cy="830997"/>
          </a:xfrm>
          <a:prstGeom prst="rect">
            <a:avLst/>
          </a:prstGeom>
          <a:noFill/>
        </p:spPr>
        <p:txBody>
          <a:bodyPr wrap="square" rtlCol="0">
            <a:spAutoFit/>
          </a:bodyPr>
          <a:lstStyle/>
          <a:p>
            <a:pPr algn="ctr"/>
            <a:r>
              <a:rPr lang="pt-BR" sz="2400" dirty="0" smtClean="0">
                <a:latin typeface="Arial Black" pitchFamily="34" charset="0"/>
              </a:rPr>
              <a:t>DEUS</a:t>
            </a:r>
          </a:p>
          <a:p>
            <a:pPr algn="ctr"/>
            <a:r>
              <a:rPr lang="pt-BR" sz="2400" dirty="0" smtClean="0">
                <a:latin typeface="Arial Black" pitchFamily="34" charset="0"/>
              </a:rPr>
              <a:t>Glorificado e Honrado</a:t>
            </a:r>
            <a:endParaRPr lang="pt-BR" sz="2400" dirty="0">
              <a:latin typeface="Arial Black" pitchFamily="34" charset="0"/>
            </a:endParaRPr>
          </a:p>
        </p:txBody>
      </p:sp>
      <p:sp>
        <p:nvSpPr>
          <p:cNvPr id="33" name="TextBox 32"/>
          <p:cNvSpPr txBox="1"/>
          <p:nvPr/>
        </p:nvSpPr>
        <p:spPr>
          <a:xfrm>
            <a:off x="1609398" y="1439932"/>
            <a:ext cx="6048672" cy="523220"/>
          </a:xfrm>
          <a:prstGeom prst="rect">
            <a:avLst/>
          </a:prstGeom>
          <a:noFill/>
        </p:spPr>
        <p:txBody>
          <a:bodyPr wrap="square" rtlCol="0">
            <a:spAutoFit/>
          </a:bodyPr>
          <a:lstStyle/>
          <a:p>
            <a:pPr algn="ctr"/>
            <a:r>
              <a:rPr lang="pt-BR" sz="2800" dirty="0" smtClean="0">
                <a:latin typeface="Arial Black" pitchFamily="34" charset="0"/>
              </a:rPr>
              <a:t>Ganhar e Edificar Almas</a:t>
            </a:r>
            <a:endParaRPr lang="pt-BR" sz="2800" dirty="0">
              <a:latin typeface="Arial Black" pitchFamily="34" charset="0"/>
            </a:endParaRPr>
          </a:p>
        </p:txBody>
      </p:sp>
      <p:sp>
        <p:nvSpPr>
          <p:cNvPr id="34" name="TextBox 33"/>
          <p:cNvSpPr txBox="1"/>
          <p:nvPr/>
        </p:nvSpPr>
        <p:spPr>
          <a:xfrm>
            <a:off x="1537300" y="5762366"/>
            <a:ext cx="6048672" cy="954107"/>
          </a:xfrm>
          <a:prstGeom prst="rect">
            <a:avLst/>
          </a:prstGeom>
          <a:noFill/>
        </p:spPr>
        <p:txBody>
          <a:bodyPr wrap="square" rtlCol="0">
            <a:spAutoFit/>
          </a:bodyPr>
          <a:lstStyle/>
          <a:p>
            <a:pPr algn="ctr"/>
            <a:r>
              <a:rPr lang="pt-BR" sz="2800" dirty="0" smtClean="0">
                <a:latin typeface="Arial Black" pitchFamily="34" charset="0"/>
              </a:rPr>
              <a:t>Jesus Cristo</a:t>
            </a:r>
          </a:p>
          <a:p>
            <a:pPr algn="ctr"/>
            <a:r>
              <a:rPr lang="pt-BR" sz="2800" dirty="0" smtClean="0">
                <a:latin typeface="Arial Black" pitchFamily="34" charset="0"/>
              </a:rPr>
              <a:t>Salvador e Senhor</a:t>
            </a:r>
            <a:endParaRPr lang="pt-BR" sz="2800" dirty="0">
              <a:latin typeface="Arial Black" pitchFamily="34" charset="0"/>
            </a:endParaRPr>
          </a:p>
        </p:txBody>
      </p:sp>
      <p:sp>
        <p:nvSpPr>
          <p:cNvPr id="37" name="TextBox 36"/>
          <p:cNvSpPr txBox="1"/>
          <p:nvPr/>
        </p:nvSpPr>
        <p:spPr>
          <a:xfrm>
            <a:off x="2067028" y="2398236"/>
            <a:ext cx="360040" cy="3046988"/>
          </a:xfrm>
          <a:prstGeom prst="rect">
            <a:avLst/>
          </a:prstGeom>
          <a:noFill/>
        </p:spPr>
        <p:txBody>
          <a:bodyPr wrap="square" rtlCol="0">
            <a:spAutoFit/>
          </a:bodyPr>
          <a:lstStyle/>
          <a:p>
            <a:pPr algn="ctr"/>
            <a:r>
              <a:rPr lang="pt-BR" sz="1600" dirty="0" smtClean="0">
                <a:latin typeface="Arial Black" pitchFamily="34" charset="0"/>
              </a:rPr>
              <a:t>Vida </a:t>
            </a:r>
          </a:p>
          <a:p>
            <a:pPr algn="ctr"/>
            <a:endParaRPr lang="pt-BR" sz="1600" dirty="0" smtClean="0">
              <a:latin typeface="Arial Black" pitchFamily="34" charset="0"/>
            </a:endParaRPr>
          </a:p>
          <a:p>
            <a:pPr algn="ctr"/>
            <a:r>
              <a:rPr lang="pt-BR" sz="1600" dirty="0" smtClean="0">
                <a:latin typeface="Arial Black" pitchFamily="34" charset="0"/>
              </a:rPr>
              <a:t>Pessoal</a:t>
            </a:r>
            <a:endParaRPr lang="pt-BR" sz="1600" dirty="0">
              <a:latin typeface="Arial Black" pitchFamily="34" charset="0"/>
            </a:endParaRPr>
          </a:p>
        </p:txBody>
      </p:sp>
      <p:sp>
        <p:nvSpPr>
          <p:cNvPr id="39" name="TextBox 38"/>
          <p:cNvSpPr txBox="1"/>
          <p:nvPr/>
        </p:nvSpPr>
        <p:spPr>
          <a:xfrm>
            <a:off x="3239704" y="2636912"/>
            <a:ext cx="360040" cy="2585323"/>
          </a:xfrm>
          <a:prstGeom prst="rect">
            <a:avLst/>
          </a:prstGeom>
          <a:noFill/>
        </p:spPr>
        <p:txBody>
          <a:bodyPr wrap="square" rtlCol="0">
            <a:spAutoFit/>
          </a:bodyPr>
          <a:lstStyle/>
          <a:p>
            <a:pPr algn="ctr"/>
            <a:r>
              <a:rPr lang="pt-BR" dirty="0" smtClean="0">
                <a:latin typeface="Arial Black" pitchFamily="34" charset="0"/>
              </a:rPr>
              <a:t>Casamento</a:t>
            </a:r>
            <a:endParaRPr lang="pt-BR" dirty="0">
              <a:latin typeface="Arial Black" pitchFamily="34" charset="0"/>
            </a:endParaRPr>
          </a:p>
        </p:txBody>
      </p:sp>
      <p:sp>
        <p:nvSpPr>
          <p:cNvPr id="27" name="Rectangle 26"/>
          <p:cNvSpPr/>
          <p:nvPr/>
        </p:nvSpPr>
        <p:spPr>
          <a:xfrm>
            <a:off x="3995936" y="2708920"/>
            <a:ext cx="3888432" cy="230425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ontent Placeholder 2"/>
          <p:cNvSpPr>
            <a:spLocks noGrp="1"/>
          </p:cNvSpPr>
          <p:nvPr>
            <p:ph idx="1"/>
          </p:nvPr>
        </p:nvSpPr>
        <p:spPr>
          <a:xfrm>
            <a:off x="3995936" y="2752328"/>
            <a:ext cx="3888432" cy="2908920"/>
          </a:xfrm>
        </p:spPr>
        <p:txBody>
          <a:bodyPr>
            <a:noAutofit/>
          </a:bodyPr>
          <a:lstStyle/>
          <a:p>
            <a:pPr marL="0" indent="0" algn="ctr">
              <a:buNone/>
            </a:pPr>
            <a:r>
              <a:rPr lang="pt-BR" sz="2400" dirty="0"/>
              <a:t> </a:t>
            </a:r>
            <a:r>
              <a:rPr lang="pt-BR" sz="2400" dirty="0" smtClean="0"/>
              <a:t>2. Meu </a:t>
            </a:r>
            <a:r>
              <a:rPr lang="pt-BR" sz="2400" dirty="0"/>
              <a:t>Casamento (Esposa e Marido) </a:t>
            </a:r>
            <a:r>
              <a:rPr lang="pt-BR" sz="2400" dirty="0" smtClean="0"/>
              <a:t>- </a:t>
            </a:r>
            <a:r>
              <a:rPr lang="pt-BR" sz="2400" dirty="0"/>
              <a:t>Ef. </a:t>
            </a:r>
            <a:r>
              <a:rPr lang="pt-BR" sz="2400" dirty="0" smtClean="0"/>
              <a:t>5:21-33.                            O </a:t>
            </a:r>
            <a:r>
              <a:rPr lang="pt-BR" sz="2400" u="sng" dirty="0" smtClean="0"/>
              <a:t>relacionamento com seu cônjuge</a:t>
            </a:r>
            <a:r>
              <a:rPr lang="pt-BR" sz="2400" dirty="0" smtClean="0"/>
              <a:t> deve ser em segundo lugar. </a:t>
            </a:r>
            <a:endParaRPr lang="en-US" sz="2400" dirty="0" smtClean="0"/>
          </a:p>
          <a:p>
            <a:pPr marL="542925" indent="-542925" algn="ctr">
              <a:buNone/>
            </a:pPr>
            <a:endParaRPr lang="pt-B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0"/>
          <p:cNvGrpSpPr>
            <a:grpSpLocks/>
          </p:cNvGrpSpPr>
          <p:nvPr/>
        </p:nvGrpSpPr>
        <p:grpSpPr bwMode="auto">
          <a:xfrm>
            <a:off x="1645170" y="1860158"/>
            <a:ext cx="3575023" cy="4017115"/>
            <a:chOff x="1208870" y="2076773"/>
            <a:chExt cx="3574941" cy="3383816"/>
          </a:xfrm>
        </p:grpSpPr>
        <p:pic>
          <p:nvPicPr>
            <p:cNvPr id="279570" name="Picture 22" descr="Pillar.png"/>
            <p:cNvPicPr>
              <a:picLocks noChangeAspect="1"/>
            </p:cNvPicPr>
            <p:nvPr/>
          </p:nvPicPr>
          <p:blipFill>
            <a:blip r:embed="rId3" cstate="print"/>
            <a:srcRect/>
            <a:stretch>
              <a:fillRect/>
            </a:stretch>
          </p:blipFill>
          <p:spPr bwMode="auto">
            <a:xfrm>
              <a:off x="1208870" y="2076773"/>
              <a:ext cx="1270860" cy="3370900"/>
            </a:xfrm>
            <a:prstGeom prst="rect">
              <a:avLst/>
            </a:prstGeom>
            <a:noFill/>
            <a:ln w="9525">
              <a:noFill/>
              <a:miter lim="800000"/>
              <a:headEnd/>
              <a:tailEnd/>
            </a:ln>
          </p:spPr>
        </p:pic>
        <p:pic>
          <p:nvPicPr>
            <p:cNvPr id="279571" name="Picture 25" descr="Pillar.png"/>
            <p:cNvPicPr>
              <a:picLocks noChangeAspect="1"/>
            </p:cNvPicPr>
            <p:nvPr/>
          </p:nvPicPr>
          <p:blipFill>
            <a:blip r:embed="rId3" cstate="print"/>
            <a:srcRect/>
            <a:stretch>
              <a:fillRect/>
            </a:stretch>
          </p:blipFill>
          <p:spPr bwMode="auto">
            <a:xfrm>
              <a:off x="2368660" y="2089689"/>
              <a:ext cx="1270860" cy="3370900"/>
            </a:xfrm>
            <a:prstGeom prst="rect">
              <a:avLst/>
            </a:prstGeom>
            <a:noFill/>
            <a:ln w="9525">
              <a:noFill/>
              <a:miter lim="800000"/>
              <a:headEnd/>
              <a:tailEnd/>
            </a:ln>
          </p:spPr>
        </p:pic>
        <p:pic>
          <p:nvPicPr>
            <p:cNvPr id="279572" name="Picture 26" descr="Pillar.png"/>
            <p:cNvPicPr>
              <a:picLocks noChangeAspect="1"/>
            </p:cNvPicPr>
            <p:nvPr/>
          </p:nvPicPr>
          <p:blipFill>
            <a:blip r:embed="rId3" cstate="print"/>
            <a:srcRect/>
            <a:stretch>
              <a:fillRect/>
            </a:stretch>
          </p:blipFill>
          <p:spPr bwMode="auto">
            <a:xfrm>
              <a:off x="3512951" y="2087105"/>
              <a:ext cx="1270860" cy="3370900"/>
            </a:xfrm>
            <a:prstGeom prst="rect">
              <a:avLst/>
            </a:prstGeom>
            <a:noFill/>
            <a:ln w="9525">
              <a:noFill/>
              <a:miter lim="800000"/>
              <a:headEnd/>
              <a:tailEnd/>
            </a:ln>
          </p:spPr>
        </p:pic>
      </p:grpSp>
      <p:sp>
        <p:nvSpPr>
          <p:cNvPr id="8199" name="Text Box 4"/>
          <p:cNvSpPr txBox="1">
            <a:spLocks noChangeArrowheads="1"/>
          </p:cNvSpPr>
          <p:nvPr/>
        </p:nvSpPr>
        <p:spPr bwMode="auto">
          <a:xfrm>
            <a:off x="2476500" y="5833318"/>
            <a:ext cx="4144963" cy="366712"/>
          </a:xfrm>
          <a:prstGeom prst="rect">
            <a:avLst/>
          </a:prstGeom>
          <a:noFill/>
          <a:ln w="9525">
            <a:noFill/>
            <a:miter lim="800000"/>
            <a:headEnd/>
            <a:tailEnd/>
          </a:ln>
        </p:spPr>
        <p:txBody>
          <a:bodyPr>
            <a:spAutoFit/>
          </a:bodyPr>
          <a:lstStyle/>
          <a:p>
            <a:pPr algn="ctr">
              <a:spcBef>
                <a:spcPct val="50000"/>
              </a:spcBef>
            </a:pPr>
            <a:r>
              <a:rPr lang="pt-BR" b="1"/>
              <a:t>UNIFORMITARISMO</a:t>
            </a:r>
          </a:p>
        </p:txBody>
      </p:sp>
      <p:sp>
        <p:nvSpPr>
          <p:cNvPr id="8200" name="Text Box 6"/>
          <p:cNvSpPr txBox="1">
            <a:spLocks noChangeArrowheads="1"/>
          </p:cNvSpPr>
          <p:nvPr/>
        </p:nvSpPr>
        <p:spPr bwMode="auto">
          <a:xfrm>
            <a:off x="1939925" y="6290518"/>
            <a:ext cx="5141913" cy="366712"/>
          </a:xfrm>
          <a:prstGeom prst="rect">
            <a:avLst/>
          </a:prstGeom>
          <a:noFill/>
          <a:ln w="9525">
            <a:noFill/>
            <a:miter lim="800000"/>
            <a:headEnd/>
            <a:tailEnd/>
          </a:ln>
        </p:spPr>
        <p:txBody>
          <a:bodyPr>
            <a:spAutoFit/>
          </a:bodyPr>
          <a:lstStyle/>
          <a:p>
            <a:pPr algn="ctr">
              <a:spcBef>
                <a:spcPct val="50000"/>
              </a:spcBef>
            </a:pPr>
            <a:r>
              <a:rPr lang="pt-BR" b="1"/>
              <a:t>A MENTALIDADE HUMANISTA</a:t>
            </a:r>
          </a:p>
        </p:txBody>
      </p:sp>
      <p:sp>
        <p:nvSpPr>
          <p:cNvPr id="279565" name="Rectangle 19"/>
          <p:cNvSpPr>
            <a:spLocks noChangeArrowheads="1"/>
          </p:cNvSpPr>
          <p:nvPr/>
        </p:nvSpPr>
        <p:spPr bwMode="auto">
          <a:xfrm>
            <a:off x="1035050" y="5761880"/>
            <a:ext cx="7256463" cy="557213"/>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grpSp>
        <p:nvGrpSpPr>
          <p:cNvPr id="3" name="Group 30"/>
          <p:cNvGrpSpPr/>
          <p:nvPr/>
        </p:nvGrpSpPr>
        <p:grpSpPr>
          <a:xfrm>
            <a:off x="604838" y="116632"/>
            <a:ext cx="7966075" cy="1304603"/>
            <a:chOff x="604838" y="332656"/>
            <a:chExt cx="7966075" cy="944563"/>
          </a:xfrm>
        </p:grpSpPr>
        <p:sp>
          <p:nvSpPr>
            <p:cNvPr id="279561" name="Text Box 5"/>
            <p:cNvSpPr txBox="1">
              <a:spLocks noChangeArrowheads="1"/>
            </p:cNvSpPr>
            <p:nvPr/>
          </p:nvSpPr>
          <p:spPr bwMode="auto">
            <a:xfrm>
              <a:off x="3884613" y="910506"/>
              <a:ext cx="1687512" cy="366713"/>
            </a:xfrm>
            <a:prstGeom prst="rect">
              <a:avLst/>
            </a:prstGeom>
            <a:noFill/>
            <a:ln w="9525">
              <a:noFill/>
              <a:miter lim="800000"/>
              <a:headEnd/>
              <a:tailEnd/>
            </a:ln>
          </p:spPr>
          <p:txBody>
            <a:bodyPr>
              <a:spAutoFit/>
            </a:bodyPr>
            <a:lstStyle/>
            <a:p>
              <a:pPr algn="ctr">
                <a:spcBef>
                  <a:spcPct val="50000"/>
                </a:spcBef>
              </a:pPr>
              <a:r>
                <a:rPr lang="pt-BR" b="1"/>
                <a:t>EVOLUÇÃO</a:t>
              </a:r>
            </a:p>
          </p:txBody>
        </p:sp>
        <p:sp>
          <p:nvSpPr>
            <p:cNvPr id="36887" name="Text Box 23"/>
            <p:cNvSpPr txBox="1">
              <a:spLocks noChangeArrowheads="1"/>
            </p:cNvSpPr>
            <p:nvPr/>
          </p:nvSpPr>
          <p:spPr bwMode="auto">
            <a:xfrm>
              <a:off x="709613" y="349250"/>
              <a:ext cx="7785100" cy="762000"/>
            </a:xfrm>
            <a:prstGeom prst="rect">
              <a:avLst/>
            </a:prstGeom>
            <a:noFill/>
            <a:ln w="9525">
              <a:noFill/>
              <a:miter lim="800000"/>
              <a:headEnd/>
              <a:tailEnd/>
            </a:ln>
            <a:effectLst/>
          </p:spPr>
          <p:txBody>
            <a:bodyPr>
              <a:spAutoFit/>
            </a:bodyPr>
            <a:lstStyle/>
            <a:p>
              <a:pPr algn="ctr">
                <a:spcBef>
                  <a:spcPct val="50000"/>
                </a:spcBef>
                <a:defRPr/>
              </a:pPr>
              <a:endParaRPr lang="pt-BR" sz="4400" dirty="0">
                <a:effectLst>
                  <a:outerShdw blurRad="38100" dist="38100" dir="2700000" algn="tl">
                    <a:srgbClr val="000000"/>
                  </a:outerShdw>
                </a:effectLst>
                <a:latin typeface="Tahoma" charset="0"/>
              </a:endParaRPr>
            </a:p>
          </p:txBody>
        </p:sp>
        <p:sp>
          <p:nvSpPr>
            <p:cNvPr id="279566" name="Isosceles Triangle 20"/>
            <p:cNvSpPr>
              <a:spLocks noChangeArrowheads="1"/>
            </p:cNvSpPr>
            <p:nvPr/>
          </p:nvSpPr>
          <p:spPr bwMode="auto">
            <a:xfrm>
              <a:off x="604838" y="332656"/>
              <a:ext cx="7966075" cy="928688"/>
            </a:xfrm>
            <a:prstGeom prst="triangle">
              <a:avLst>
                <a:gd name="adj" fmla="val 50000"/>
              </a:avLst>
            </a:prstGeom>
            <a:blipFill dpi="0" rotWithShape="1">
              <a:blip r:embed="rId5" cstate="print"/>
              <a:srcRect/>
              <a:tile tx="0" ty="0" sx="100000" sy="100000" flip="none" algn="tl"/>
            </a:blipFill>
            <a:ln w="38100" algn="ctr">
              <a:solidFill>
                <a:srgbClr val="000000"/>
              </a:solidFill>
              <a:round/>
              <a:headEnd/>
              <a:tailEnd/>
            </a:ln>
          </p:spPr>
          <p:txBody>
            <a:bodyPr/>
            <a:lstStyle/>
            <a:p>
              <a:pPr algn="ctr">
                <a:spcBef>
                  <a:spcPct val="50000"/>
                </a:spcBef>
              </a:pPr>
              <a:endParaRPr lang="en-US"/>
            </a:p>
          </p:txBody>
        </p:sp>
        <p:sp>
          <p:nvSpPr>
            <p:cNvPr id="279567" name="Isosceles Triangle 21"/>
            <p:cNvSpPr>
              <a:spLocks noChangeArrowheads="1"/>
            </p:cNvSpPr>
            <p:nvPr/>
          </p:nvSpPr>
          <p:spPr bwMode="auto">
            <a:xfrm>
              <a:off x="1177925" y="485056"/>
              <a:ext cx="6834188" cy="700088"/>
            </a:xfrm>
            <a:prstGeom prst="triangle">
              <a:avLst>
                <a:gd name="adj" fmla="val 50000"/>
              </a:avLst>
            </a:prstGeom>
            <a:blipFill dpi="0" rotWithShape="1">
              <a:blip r:embed="rId4" cstate="print"/>
              <a:srcRect/>
              <a:tile tx="0" ty="0" sx="100000" sy="100000" flip="none" algn="tl"/>
            </a:blipFill>
            <a:ln w="25400" algn="ctr">
              <a:solidFill>
                <a:srgbClr val="000000"/>
              </a:solidFill>
              <a:round/>
              <a:headEnd/>
              <a:tailEnd/>
            </a:ln>
          </p:spPr>
          <p:txBody>
            <a:bodyPr/>
            <a:lstStyle/>
            <a:p>
              <a:pPr algn="ctr">
                <a:spcBef>
                  <a:spcPct val="50000"/>
                </a:spcBef>
              </a:pPr>
              <a:endParaRPr lang="en-US"/>
            </a:p>
          </p:txBody>
        </p:sp>
      </p:grpSp>
      <p:sp>
        <p:nvSpPr>
          <p:cNvPr id="279568" name="Rectangle 18"/>
          <p:cNvSpPr>
            <a:spLocks noChangeArrowheads="1"/>
          </p:cNvSpPr>
          <p:nvPr/>
        </p:nvSpPr>
        <p:spPr bwMode="auto">
          <a:xfrm>
            <a:off x="728663" y="6182568"/>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0" name="Rectangle 18"/>
          <p:cNvSpPr>
            <a:spLocks noChangeArrowheads="1"/>
          </p:cNvSpPr>
          <p:nvPr/>
        </p:nvSpPr>
        <p:spPr bwMode="auto">
          <a:xfrm>
            <a:off x="683568" y="1412776"/>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2" name="TextBox 31"/>
          <p:cNvSpPr txBox="1"/>
          <p:nvPr/>
        </p:nvSpPr>
        <p:spPr>
          <a:xfrm>
            <a:off x="2627784" y="476672"/>
            <a:ext cx="3960440" cy="830997"/>
          </a:xfrm>
          <a:prstGeom prst="rect">
            <a:avLst/>
          </a:prstGeom>
          <a:noFill/>
        </p:spPr>
        <p:txBody>
          <a:bodyPr wrap="square" rtlCol="0">
            <a:spAutoFit/>
          </a:bodyPr>
          <a:lstStyle/>
          <a:p>
            <a:pPr algn="ctr"/>
            <a:r>
              <a:rPr lang="pt-BR" sz="2400" dirty="0" smtClean="0">
                <a:latin typeface="Arial Black" pitchFamily="34" charset="0"/>
              </a:rPr>
              <a:t>DEUS</a:t>
            </a:r>
          </a:p>
          <a:p>
            <a:pPr algn="ctr"/>
            <a:r>
              <a:rPr lang="pt-BR" sz="2400" dirty="0" smtClean="0">
                <a:latin typeface="Arial Black" pitchFamily="34" charset="0"/>
              </a:rPr>
              <a:t>Glorificado e Honrado</a:t>
            </a:r>
            <a:endParaRPr lang="pt-BR" sz="2400" dirty="0">
              <a:latin typeface="Arial Black" pitchFamily="34" charset="0"/>
            </a:endParaRPr>
          </a:p>
        </p:txBody>
      </p:sp>
      <p:sp>
        <p:nvSpPr>
          <p:cNvPr id="33" name="TextBox 32"/>
          <p:cNvSpPr txBox="1"/>
          <p:nvPr/>
        </p:nvSpPr>
        <p:spPr>
          <a:xfrm>
            <a:off x="1609398" y="1439932"/>
            <a:ext cx="6048672" cy="523220"/>
          </a:xfrm>
          <a:prstGeom prst="rect">
            <a:avLst/>
          </a:prstGeom>
          <a:noFill/>
        </p:spPr>
        <p:txBody>
          <a:bodyPr wrap="square" rtlCol="0">
            <a:spAutoFit/>
          </a:bodyPr>
          <a:lstStyle/>
          <a:p>
            <a:pPr algn="ctr"/>
            <a:r>
              <a:rPr lang="pt-BR" sz="2800" dirty="0" smtClean="0">
                <a:latin typeface="Arial Black" pitchFamily="34" charset="0"/>
              </a:rPr>
              <a:t>Ganhar e Edificar Almas</a:t>
            </a:r>
            <a:endParaRPr lang="pt-BR" sz="2800" dirty="0">
              <a:latin typeface="Arial Black" pitchFamily="34" charset="0"/>
            </a:endParaRPr>
          </a:p>
        </p:txBody>
      </p:sp>
      <p:sp>
        <p:nvSpPr>
          <p:cNvPr id="34" name="TextBox 33"/>
          <p:cNvSpPr txBox="1"/>
          <p:nvPr/>
        </p:nvSpPr>
        <p:spPr>
          <a:xfrm>
            <a:off x="1537300" y="5762366"/>
            <a:ext cx="6048672" cy="954107"/>
          </a:xfrm>
          <a:prstGeom prst="rect">
            <a:avLst/>
          </a:prstGeom>
          <a:noFill/>
        </p:spPr>
        <p:txBody>
          <a:bodyPr wrap="square" rtlCol="0">
            <a:spAutoFit/>
          </a:bodyPr>
          <a:lstStyle/>
          <a:p>
            <a:pPr algn="ctr"/>
            <a:r>
              <a:rPr lang="pt-BR" sz="2800" dirty="0" smtClean="0">
                <a:latin typeface="Arial Black" pitchFamily="34" charset="0"/>
              </a:rPr>
              <a:t>Jesus Cristo</a:t>
            </a:r>
          </a:p>
          <a:p>
            <a:pPr algn="ctr"/>
            <a:r>
              <a:rPr lang="pt-BR" sz="2800" dirty="0" smtClean="0">
                <a:latin typeface="Arial Black" pitchFamily="34" charset="0"/>
              </a:rPr>
              <a:t>Salvador e Senhor</a:t>
            </a:r>
            <a:endParaRPr lang="pt-BR" sz="2800" dirty="0">
              <a:latin typeface="Arial Black" pitchFamily="34" charset="0"/>
            </a:endParaRPr>
          </a:p>
        </p:txBody>
      </p:sp>
      <p:sp>
        <p:nvSpPr>
          <p:cNvPr id="37" name="TextBox 36"/>
          <p:cNvSpPr txBox="1"/>
          <p:nvPr/>
        </p:nvSpPr>
        <p:spPr>
          <a:xfrm>
            <a:off x="2067028" y="2398236"/>
            <a:ext cx="360040" cy="3046988"/>
          </a:xfrm>
          <a:prstGeom prst="rect">
            <a:avLst/>
          </a:prstGeom>
          <a:noFill/>
        </p:spPr>
        <p:txBody>
          <a:bodyPr wrap="square" rtlCol="0">
            <a:spAutoFit/>
          </a:bodyPr>
          <a:lstStyle/>
          <a:p>
            <a:pPr algn="ctr"/>
            <a:r>
              <a:rPr lang="pt-BR" sz="1600" dirty="0" smtClean="0">
                <a:latin typeface="Arial Black" pitchFamily="34" charset="0"/>
              </a:rPr>
              <a:t>Vida </a:t>
            </a:r>
          </a:p>
          <a:p>
            <a:pPr algn="ctr"/>
            <a:endParaRPr lang="pt-BR" sz="1600" dirty="0" smtClean="0">
              <a:latin typeface="Arial Black" pitchFamily="34" charset="0"/>
            </a:endParaRPr>
          </a:p>
          <a:p>
            <a:pPr algn="ctr"/>
            <a:r>
              <a:rPr lang="pt-BR" sz="1600" dirty="0" smtClean="0">
                <a:latin typeface="Arial Black" pitchFamily="34" charset="0"/>
              </a:rPr>
              <a:t>Pessoal</a:t>
            </a:r>
            <a:endParaRPr lang="pt-BR" sz="1600" dirty="0">
              <a:latin typeface="Arial Black" pitchFamily="34" charset="0"/>
            </a:endParaRPr>
          </a:p>
        </p:txBody>
      </p:sp>
      <p:sp>
        <p:nvSpPr>
          <p:cNvPr id="39" name="TextBox 38"/>
          <p:cNvSpPr txBox="1"/>
          <p:nvPr/>
        </p:nvSpPr>
        <p:spPr>
          <a:xfrm>
            <a:off x="3239704" y="2636912"/>
            <a:ext cx="360040" cy="2585323"/>
          </a:xfrm>
          <a:prstGeom prst="rect">
            <a:avLst/>
          </a:prstGeom>
          <a:noFill/>
        </p:spPr>
        <p:txBody>
          <a:bodyPr wrap="square" rtlCol="0">
            <a:spAutoFit/>
          </a:bodyPr>
          <a:lstStyle/>
          <a:p>
            <a:pPr algn="ctr"/>
            <a:r>
              <a:rPr lang="pt-BR" dirty="0" smtClean="0">
                <a:latin typeface="Arial Black" pitchFamily="34" charset="0"/>
              </a:rPr>
              <a:t>Casamento</a:t>
            </a:r>
            <a:endParaRPr lang="pt-BR" dirty="0">
              <a:latin typeface="Arial Black" pitchFamily="34" charset="0"/>
            </a:endParaRPr>
          </a:p>
        </p:txBody>
      </p:sp>
      <p:sp>
        <p:nvSpPr>
          <p:cNvPr id="40" name="TextBox 39"/>
          <p:cNvSpPr txBox="1"/>
          <p:nvPr/>
        </p:nvSpPr>
        <p:spPr>
          <a:xfrm>
            <a:off x="4386698" y="2966353"/>
            <a:ext cx="360040" cy="2031325"/>
          </a:xfrm>
          <a:prstGeom prst="rect">
            <a:avLst/>
          </a:prstGeom>
          <a:noFill/>
        </p:spPr>
        <p:txBody>
          <a:bodyPr wrap="square" rtlCol="0">
            <a:spAutoFit/>
          </a:bodyPr>
          <a:lstStyle/>
          <a:p>
            <a:pPr algn="ctr"/>
            <a:r>
              <a:rPr lang="pt-BR" dirty="0" err="1" smtClean="0">
                <a:latin typeface="Arial Black" pitchFamily="34" charset="0"/>
              </a:rPr>
              <a:t>Famí</a:t>
            </a:r>
            <a:r>
              <a:rPr lang="pt-BR" dirty="0" smtClean="0">
                <a:latin typeface="Arial Black" pitchFamily="34" charset="0"/>
              </a:rPr>
              <a:t> l ia</a:t>
            </a:r>
            <a:endParaRPr lang="pt-BR" dirty="0">
              <a:latin typeface="Arial Black" pitchFamily="34" charset="0"/>
            </a:endParaRPr>
          </a:p>
        </p:txBody>
      </p:sp>
      <p:sp>
        <p:nvSpPr>
          <p:cNvPr id="27" name="Rectangle 26"/>
          <p:cNvSpPr/>
          <p:nvPr/>
        </p:nvSpPr>
        <p:spPr>
          <a:xfrm>
            <a:off x="5055418" y="2708920"/>
            <a:ext cx="3888432" cy="230425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ontent Placeholder 2"/>
          <p:cNvSpPr>
            <a:spLocks noGrp="1"/>
          </p:cNvSpPr>
          <p:nvPr>
            <p:ph idx="1"/>
          </p:nvPr>
        </p:nvSpPr>
        <p:spPr>
          <a:xfrm>
            <a:off x="5076056" y="2896345"/>
            <a:ext cx="3816424" cy="2404863"/>
          </a:xfrm>
        </p:spPr>
        <p:txBody>
          <a:bodyPr>
            <a:noAutofit/>
          </a:bodyPr>
          <a:lstStyle/>
          <a:p>
            <a:pPr marL="0" lvl="0" indent="0" algn="ctr">
              <a:buNone/>
            </a:pPr>
            <a:r>
              <a:rPr lang="pt-BR" sz="2400" dirty="0"/>
              <a:t> </a:t>
            </a:r>
            <a:r>
              <a:rPr lang="pt-BR" sz="2400" dirty="0" smtClean="0"/>
              <a:t>3.  Minha </a:t>
            </a:r>
            <a:r>
              <a:rPr lang="pt-BR" sz="2400" dirty="0"/>
              <a:t>Família (Filhos e Pais) </a:t>
            </a:r>
            <a:r>
              <a:rPr lang="pt-BR" sz="2400" dirty="0" smtClean="0"/>
              <a:t>- </a:t>
            </a:r>
            <a:r>
              <a:rPr lang="pt-BR" sz="2400" dirty="0"/>
              <a:t>Ef..</a:t>
            </a:r>
            <a:r>
              <a:rPr lang="pt-BR" sz="2400" dirty="0" smtClean="0"/>
              <a:t>6:l-4.             O </a:t>
            </a:r>
            <a:r>
              <a:rPr lang="pt-BR" sz="2400" u="sng" dirty="0" smtClean="0"/>
              <a:t>relacionamento com seus filhos</a:t>
            </a:r>
            <a:r>
              <a:rPr lang="pt-BR" sz="2400" dirty="0" smtClean="0"/>
              <a:t> deve ser em terceiro lugar. </a:t>
            </a:r>
            <a:endParaRPr lang="en-US" sz="2400" dirty="0" smtClean="0"/>
          </a:p>
          <a:p>
            <a:pPr marL="542925" indent="-542925" algn="ctr">
              <a:buNone/>
            </a:pPr>
            <a:endParaRPr lang="pt-BR"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0"/>
          <p:cNvGrpSpPr>
            <a:grpSpLocks/>
          </p:cNvGrpSpPr>
          <p:nvPr/>
        </p:nvGrpSpPr>
        <p:grpSpPr bwMode="auto">
          <a:xfrm>
            <a:off x="1645170" y="1860158"/>
            <a:ext cx="4734841" cy="4017115"/>
            <a:chOff x="1208870" y="2076773"/>
            <a:chExt cx="4734732" cy="3383816"/>
          </a:xfrm>
        </p:grpSpPr>
        <p:pic>
          <p:nvPicPr>
            <p:cNvPr id="279570" name="Picture 22" descr="Pillar.png"/>
            <p:cNvPicPr>
              <a:picLocks noChangeAspect="1"/>
            </p:cNvPicPr>
            <p:nvPr/>
          </p:nvPicPr>
          <p:blipFill>
            <a:blip r:embed="rId3" cstate="print"/>
            <a:srcRect/>
            <a:stretch>
              <a:fillRect/>
            </a:stretch>
          </p:blipFill>
          <p:spPr bwMode="auto">
            <a:xfrm>
              <a:off x="1208870" y="2076773"/>
              <a:ext cx="1270860" cy="3370900"/>
            </a:xfrm>
            <a:prstGeom prst="rect">
              <a:avLst/>
            </a:prstGeom>
            <a:noFill/>
            <a:ln w="9525">
              <a:noFill/>
              <a:miter lim="800000"/>
              <a:headEnd/>
              <a:tailEnd/>
            </a:ln>
          </p:spPr>
        </p:pic>
        <p:pic>
          <p:nvPicPr>
            <p:cNvPr id="279571" name="Picture 25" descr="Pillar.png"/>
            <p:cNvPicPr>
              <a:picLocks noChangeAspect="1"/>
            </p:cNvPicPr>
            <p:nvPr/>
          </p:nvPicPr>
          <p:blipFill>
            <a:blip r:embed="rId3" cstate="print"/>
            <a:srcRect/>
            <a:stretch>
              <a:fillRect/>
            </a:stretch>
          </p:blipFill>
          <p:spPr bwMode="auto">
            <a:xfrm>
              <a:off x="2368660" y="2089689"/>
              <a:ext cx="1270860" cy="3370900"/>
            </a:xfrm>
            <a:prstGeom prst="rect">
              <a:avLst/>
            </a:prstGeom>
            <a:noFill/>
            <a:ln w="9525">
              <a:noFill/>
              <a:miter lim="800000"/>
              <a:headEnd/>
              <a:tailEnd/>
            </a:ln>
          </p:spPr>
        </p:pic>
        <p:pic>
          <p:nvPicPr>
            <p:cNvPr id="279572" name="Picture 26" descr="Pillar.png"/>
            <p:cNvPicPr>
              <a:picLocks noChangeAspect="1"/>
            </p:cNvPicPr>
            <p:nvPr/>
          </p:nvPicPr>
          <p:blipFill>
            <a:blip r:embed="rId3" cstate="print"/>
            <a:srcRect/>
            <a:stretch>
              <a:fillRect/>
            </a:stretch>
          </p:blipFill>
          <p:spPr bwMode="auto">
            <a:xfrm>
              <a:off x="3512951" y="2087105"/>
              <a:ext cx="1270860" cy="3370900"/>
            </a:xfrm>
            <a:prstGeom prst="rect">
              <a:avLst/>
            </a:prstGeom>
            <a:noFill/>
            <a:ln w="9525">
              <a:noFill/>
              <a:miter lim="800000"/>
              <a:headEnd/>
              <a:tailEnd/>
            </a:ln>
          </p:spPr>
        </p:pic>
        <p:pic>
          <p:nvPicPr>
            <p:cNvPr id="279573" name="Picture 27" descr="Pillar.png"/>
            <p:cNvPicPr>
              <a:picLocks noChangeAspect="1"/>
            </p:cNvPicPr>
            <p:nvPr/>
          </p:nvPicPr>
          <p:blipFill>
            <a:blip r:embed="rId3" cstate="print"/>
            <a:srcRect/>
            <a:stretch>
              <a:fillRect/>
            </a:stretch>
          </p:blipFill>
          <p:spPr bwMode="auto">
            <a:xfrm>
              <a:off x="4672742" y="2084522"/>
              <a:ext cx="1270860" cy="3370900"/>
            </a:xfrm>
            <a:prstGeom prst="rect">
              <a:avLst/>
            </a:prstGeom>
            <a:noFill/>
            <a:ln w="9525">
              <a:noFill/>
              <a:miter lim="800000"/>
              <a:headEnd/>
              <a:tailEnd/>
            </a:ln>
          </p:spPr>
        </p:pic>
      </p:grpSp>
      <p:sp>
        <p:nvSpPr>
          <p:cNvPr id="8199" name="Text Box 4"/>
          <p:cNvSpPr txBox="1">
            <a:spLocks noChangeArrowheads="1"/>
          </p:cNvSpPr>
          <p:nvPr/>
        </p:nvSpPr>
        <p:spPr bwMode="auto">
          <a:xfrm>
            <a:off x="2476500" y="5833318"/>
            <a:ext cx="4144963" cy="366712"/>
          </a:xfrm>
          <a:prstGeom prst="rect">
            <a:avLst/>
          </a:prstGeom>
          <a:noFill/>
          <a:ln w="9525">
            <a:noFill/>
            <a:miter lim="800000"/>
            <a:headEnd/>
            <a:tailEnd/>
          </a:ln>
        </p:spPr>
        <p:txBody>
          <a:bodyPr>
            <a:spAutoFit/>
          </a:bodyPr>
          <a:lstStyle/>
          <a:p>
            <a:pPr algn="ctr">
              <a:spcBef>
                <a:spcPct val="50000"/>
              </a:spcBef>
            </a:pPr>
            <a:r>
              <a:rPr lang="pt-BR" b="1"/>
              <a:t>UNIFORMITARISMO</a:t>
            </a:r>
          </a:p>
        </p:txBody>
      </p:sp>
      <p:sp>
        <p:nvSpPr>
          <p:cNvPr id="8200" name="Text Box 6"/>
          <p:cNvSpPr txBox="1">
            <a:spLocks noChangeArrowheads="1"/>
          </p:cNvSpPr>
          <p:nvPr/>
        </p:nvSpPr>
        <p:spPr bwMode="auto">
          <a:xfrm>
            <a:off x="1939925" y="6290518"/>
            <a:ext cx="5141913" cy="366712"/>
          </a:xfrm>
          <a:prstGeom prst="rect">
            <a:avLst/>
          </a:prstGeom>
          <a:noFill/>
          <a:ln w="9525">
            <a:noFill/>
            <a:miter lim="800000"/>
            <a:headEnd/>
            <a:tailEnd/>
          </a:ln>
        </p:spPr>
        <p:txBody>
          <a:bodyPr>
            <a:spAutoFit/>
          </a:bodyPr>
          <a:lstStyle/>
          <a:p>
            <a:pPr algn="ctr">
              <a:spcBef>
                <a:spcPct val="50000"/>
              </a:spcBef>
            </a:pPr>
            <a:r>
              <a:rPr lang="pt-BR" b="1"/>
              <a:t>A MENTALIDADE HUMANISTA</a:t>
            </a:r>
          </a:p>
        </p:txBody>
      </p:sp>
      <p:sp>
        <p:nvSpPr>
          <p:cNvPr id="279565" name="Rectangle 19"/>
          <p:cNvSpPr>
            <a:spLocks noChangeArrowheads="1"/>
          </p:cNvSpPr>
          <p:nvPr/>
        </p:nvSpPr>
        <p:spPr bwMode="auto">
          <a:xfrm>
            <a:off x="1035050" y="5761880"/>
            <a:ext cx="7256463" cy="557213"/>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grpSp>
        <p:nvGrpSpPr>
          <p:cNvPr id="3" name="Group 30"/>
          <p:cNvGrpSpPr/>
          <p:nvPr/>
        </p:nvGrpSpPr>
        <p:grpSpPr>
          <a:xfrm>
            <a:off x="604838" y="116632"/>
            <a:ext cx="7966075" cy="1304603"/>
            <a:chOff x="604838" y="332656"/>
            <a:chExt cx="7966075" cy="944563"/>
          </a:xfrm>
        </p:grpSpPr>
        <p:sp>
          <p:nvSpPr>
            <p:cNvPr id="279561" name="Text Box 5"/>
            <p:cNvSpPr txBox="1">
              <a:spLocks noChangeArrowheads="1"/>
            </p:cNvSpPr>
            <p:nvPr/>
          </p:nvSpPr>
          <p:spPr bwMode="auto">
            <a:xfrm>
              <a:off x="3884613" y="910506"/>
              <a:ext cx="1687512" cy="366713"/>
            </a:xfrm>
            <a:prstGeom prst="rect">
              <a:avLst/>
            </a:prstGeom>
            <a:noFill/>
            <a:ln w="9525">
              <a:noFill/>
              <a:miter lim="800000"/>
              <a:headEnd/>
              <a:tailEnd/>
            </a:ln>
          </p:spPr>
          <p:txBody>
            <a:bodyPr>
              <a:spAutoFit/>
            </a:bodyPr>
            <a:lstStyle/>
            <a:p>
              <a:pPr algn="ctr">
                <a:spcBef>
                  <a:spcPct val="50000"/>
                </a:spcBef>
              </a:pPr>
              <a:r>
                <a:rPr lang="pt-BR" b="1"/>
                <a:t>EVOLUÇÃO</a:t>
              </a:r>
            </a:p>
          </p:txBody>
        </p:sp>
        <p:sp>
          <p:nvSpPr>
            <p:cNvPr id="36887" name="Text Box 23"/>
            <p:cNvSpPr txBox="1">
              <a:spLocks noChangeArrowheads="1"/>
            </p:cNvSpPr>
            <p:nvPr/>
          </p:nvSpPr>
          <p:spPr bwMode="auto">
            <a:xfrm>
              <a:off x="709613" y="349250"/>
              <a:ext cx="7785100" cy="762000"/>
            </a:xfrm>
            <a:prstGeom prst="rect">
              <a:avLst/>
            </a:prstGeom>
            <a:noFill/>
            <a:ln w="9525">
              <a:noFill/>
              <a:miter lim="800000"/>
              <a:headEnd/>
              <a:tailEnd/>
            </a:ln>
            <a:effectLst/>
          </p:spPr>
          <p:txBody>
            <a:bodyPr>
              <a:spAutoFit/>
            </a:bodyPr>
            <a:lstStyle/>
            <a:p>
              <a:pPr algn="ctr">
                <a:spcBef>
                  <a:spcPct val="50000"/>
                </a:spcBef>
                <a:defRPr/>
              </a:pPr>
              <a:endParaRPr lang="pt-BR" sz="4400" dirty="0">
                <a:effectLst>
                  <a:outerShdw blurRad="38100" dist="38100" dir="2700000" algn="tl">
                    <a:srgbClr val="000000"/>
                  </a:outerShdw>
                </a:effectLst>
                <a:latin typeface="Tahoma" charset="0"/>
              </a:endParaRPr>
            </a:p>
          </p:txBody>
        </p:sp>
        <p:sp>
          <p:nvSpPr>
            <p:cNvPr id="279566" name="Isosceles Triangle 20"/>
            <p:cNvSpPr>
              <a:spLocks noChangeArrowheads="1"/>
            </p:cNvSpPr>
            <p:nvPr/>
          </p:nvSpPr>
          <p:spPr bwMode="auto">
            <a:xfrm>
              <a:off x="604838" y="332656"/>
              <a:ext cx="7966075" cy="928688"/>
            </a:xfrm>
            <a:prstGeom prst="triangle">
              <a:avLst>
                <a:gd name="adj" fmla="val 50000"/>
              </a:avLst>
            </a:prstGeom>
            <a:blipFill dpi="0" rotWithShape="1">
              <a:blip r:embed="rId5" cstate="print"/>
              <a:srcRect/>
              <a:tile tx="0" ty="0" sx="100000" sy="100000" flip="none" algn="tl"/>
            </a:blipFill>
            <a:ln w="38100" algn="ctr">
              <a:solidFill>
                <a:srgbClr val="000000"/>
              </a:solidFill>
              <a:round/>
              <a:headEnd/>
              <a:tailEnd/>
            </a:ln>
          </p:spPr>
          <p:txBody>
            <a:bodyPr/>
            <a:lstStyle/>
            <a:p>
              <a:pPr algn="ctr">
                <a:spcBef>
                  <a:spcPct val="50000"/>
                </a:spcBef>
              </a:pPr>
              <a:endParaRPr lang="en-US"/>
            </a:p>
          </p:txBody>
        </p:sp>
        <p:sp>
          <p:nvSpPr>
            <p:cNvPr id="279567" name="Isosceles Triangle 21"/>
            <p:cNvSpPr>
              <a:spLocks noChangeArrowheads="1"/>
            </p:cNvSpPr>
            <p:nvPr/>
          </p:nvSpPr>
          <p:spPr bwMode="auto">
            <a:xfrm>
              <a:off x="1177925" y="485056"/>
              <a:ext cx="6834188" cy="700088"/>
            </a:xfrm>
            <a:prstGeom prst="triangle">
              <a:avLst>
                <a:gd name="adj" fmla="val 50000"/>
              </a:avLst>
            </a:prstGeom>
            <a:blipFill dpi="0" rotWithShape="1">
              <a:blip r:embed="rId4" cstate="print"/>
              <a:srcRect/>
              <a:tile tx="0" ty="0" sx="100000" sy="100000" flip="none" algn="tl"/>
            </a:blipFill>
            <a:ln w="25400" algn="ctr">
              <a:solidFill>
                <a:srgbClr val="000000"/>
              </a:solidFill>
              <a:round/>
              <a:headEnd/>
              <a:tailEnd/>
            </a:ln>
          </p:spPr>
          <p:txBody>
            <a:bodyPr/>
            <a:lstStyle/>
            <a:p>
              <a:pPr algn="ctr">
                <a:spcBef>
                  <a:spcPct val="50000"/>
                </a:spcBef>
              </a:pPr>
              <a:endParaRPr lang="en-US"/>
            </a:p>
          </p:txBody>
        </p:sp>
      </p:grpSp>
      <p:sp>
        <p:nvSpPr>
          <p:cNvPr id="279568" name="Rectangle 18"/>
          <p:cNvSpPr>
            <a:spLocks noChangeArrowheads="1"/>
          </p:cNvSpPr>
          <p:nvPr/>
        </p:nvSpPr>
        <p:spPr bwMode="auto">
          <a:xfrm>
            <a:off x="728663" y="6182568"/>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0" name="Rectangle 18"/>
          <p:cNvSpPr>
            <a:spLocks noChangeArrowheads="1"/>
          </p:cNvSpPr>
          <p:nvPr/>
        </p:nvSpPr>
        <p:spPr bwMode="auto">
          <a:xfrm>
            <a:off x="683568" y="1412776"/>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2" name="TextBox 31"/>
          <p:cNvSpPr txBox="1"/>
          <p:nvPr/>
        </p:nvSpPr>
        <p:spPr>
          <a:xfrm>
            <a:off x="2627784" y="476672"/>
            <a:ext cx="3960440" cy="830997"/>
          </a:xfrm>
          <a:prstGeom prst="rect">
            <a:avLst/>
          </a:prstGeom>
          <a:noFill/>
        </p:spPr>
        <p:txBody>
          <a:bodyPr wrap="square" rtlCol="0">
            <a:spAutoFit/>
          </a:bodyPr>
          <a:lstStyle/>
          <a:p>
            <a:pPr algn="ctr"/>
            <a:r>
              <a:rPr lang="pt-BR" sz="2400" dirty="0" smtClean="0">
                <a:latin typeface="Arial Black" pitchFamily="34" charset="0"/>
              </a:rPr>
              <a:t>DEUS</a:t>
            </a:r>
          </a:p>
          <a:p>
            <a:pPr algn="ctr"/>
            <a:r>
              <a:rPr lang="pt-BR" sz="2400" dirty="0" smtClean="0">
                <a:latin typeface="Arial Black" pitchFamily="34" charset="0"/>
              </a:rPr>
              <a:t>Glorificado e Honrado</a:t>
            </a:r>
            <a:endParaRPr lang="pt-BR" sz="2400" dirty="0">
              <a:latin typeface="Arial Black" pitchFamily="34" charset="0"/>
            </a:endParaRPr>
          </a:p>
        </p:txBody>
      </p:sp>
      <p:sp>
        <p:nvSpPr>
          <p:cNvPr id="33" name="TextBox 32"/>
          <p:cNvSpPr txBox="1"/>
          <p:nvPr/>
        </p:nvSpPr>
        <p:spPr>
          <a:xfrm>
            <a:off x="1609398" y="1439932"/>
            <a:ext cx="6048672" cy="523220"/>
          </a:xfrm>
          <a:prstGeom prst="rect">
            <a:avLst/>
          </a:prstGeom>
          <a:noFill/>
        </p:spPr>
        <p:txBody>
          <a:bodyPr wrap="square" rtlCol="0">
            <a:spAutoFit/>
          </a:bodyPr>
          <a:lstStyle/>
          <a:p>
            <a:pPr algn="ctr"/>
            <a:r>
              <a:rPr lang="pt-BR" sz="2800" dirty="0" smtClean="0">
                <a:latin typeface="Arial Black" pitchFamily="34" charset="0"/>
              </a:rPr>
              <a:t>Ganhar e Edificar Almas</a:t>
            </a:r>
            <a:endParaRPr lang="pt-BR" sz="2800" dirty="0">
              <a:latin typeface="Arial Black" pitchFamily="34" charset="0"/>
            </a:endParaRPr>
          </a:p>
        </p:txBody>
      </p:sp>
      <p:sp>
        <p:nvSpPr>
          <p:cNvPr id="34" name="TextBox 33"/>
          <p:cNvSpPr txBox="1"/>
          <p:nvPr/>
        </p:nvSpPr>
        <p:spPr>
          <a:xfrm>
            <a:off x="1537300" y="5762366"/>
            <a:ext cx="6048672" cy="954107"/>
          </a:xfrm>
          <a:prstGeom prst="rect">
            <a:avLst/>
          </a:prstGeom>
          <a:noFill/>
        </p:spPr>
        <p:txBody>
          <a:bodyPr wrap="square" rtlCol="0">
            <a:spAutoFit/>
          </a:bodyPr>
          <a:lstStyle/>
          <a:p>
            <a:pPr algn="ctr"/>
            <a:r>
              <a:rPr lang="pt-BR" sz="2800" dirty="0" smtClean="0">
                <a:latin typeface="Arial Black" pitchFamily="34" charset="0"/>
              </a:rPr>
              <a:t>Jesus Cristo</a:t>
            </a:r>
          </a:p>
          <a:p>
            <a:pPr algn="ctr"/>
            <a:r>
              <a:rPr lang="pt-BR" sz="2800" dirty="0" smtClean="0">
                <a:latin typeface="Arial Black" pitchFamily="34" charset="0"/>
              </a:rPr>
              <a:t>Salvador e Senhor</a:t>
            </a:r>
            <a:endParaRPr lang="pt-BR" sz="2800" dirty="0">
              <a:latin typeface="Arial Black" pitchFamily="34" charset="0"/>
            </a:endParaRPr>
          </a:p>
        </p:txBody>
      </p:sp>
      <p:sp>
        <p:nvSpPr>
          <p:cNvPr id="37" name="TextBox 36"/>
          <p:cNvSpPr txBox="1"/>
          <p:nvPr/>
        </p:nvSpPr>
        <p:spPr>
          <a:xfrm>
            <a:off x="2067028" y="2398236"/>
            <a:ext cx="360040" cy="3046988"/>
          </a:xfrm>
          <a:prstGeom prst="rect">
            <a:avLst/>
          </a:prstGeom>
          <a:noFill/>
        </p:spPr>
        <p:txBody>
          <a:bodyPr wrap="square" rtlCol="0">
            <a:spAutoFit/>
          </a:bodyPr>
          <a:lstStyle/>
          <a:p>
            <a:pPr algn="ctr"/>
            <a:r>
              <a:rPr lang="pt-BR" sz="1600" dirty="0" smtClean="0">
                <a:latin typeface="Arial Black" pitchFamily="34" charset="0"/>
              </a:rPr>
              <a:t>Vida </a:t>
            </a:r>
          </a:p>
          <a:p>
            <a:pPr algn="ctr"/>
            <a:endParaRPr lang="pt-BR" sz="1600" dirty="0" smtClean="0">
              <a:latin typeface="Arial Black" pitchFamily="34" charset="0"/>
            </a:endParaRPr>
          </a:p>
          <a:p>
            <a:pPr algn="ctr"/>
            <a:r>
              <a:rPr lang="pt-BR" sz="1600" dirty="0" smtClean="0">
                <a:latin typeface="Arial Black" pitchFamily="34" charset="0"/>
              </a:rPr>
              <a:t>Pessoal</a:t>
            </a:r>
            <a:endParaRPr lang="pt-BR" sz="1600" dirty="0">
              <a:latin typeface="Arial Black" pitchFamily="34" charset="0"/>
            </a:endParaRPr>
          </a:p>
        </p:txBody>
      </p:sp>
      <p:sp>
        <p:nvSpPr>
          <p:cNvPr id="39" name="TextBox 38"/>
          <p:cNvSpPr txBox="1"/>
          <p:nvPr/>
        </p:nvSpPr>
        <p:spPr>
          <a:xfrm>
            <a:off x="3239704" y="2492896"/>
            <a:ext cx="360040" cy="2585323"/>
          </a:xfrm>
          <a:prstGeom prst="rect">
            <a:avLst/>
          </a:prstGeom>
          <a:noFill/>
        </p:spPr>
        <p:txBody>
          <a:bodyPr wrap="square" rtlCol="0">
            <a:spAutoFit/>
          </a:bodyPr>
          <a:lstStyle/>
          <a:p>
            <a:pPr algn="ctr"/>
            <a:r>
              <a:rPr lang="pt-BR" dirty="0" smtClean="0">
                <a:latin typeface="Arial Black" pitchFamily="34" charset="0"/>
              </a:rPr>
              <a:t>Casamento</a:t>
            </a:r>
            <a:endParaRPr lang="pt-BR" dirty="0">
              <a:latin typeface="Arial Black" pitchFamily="34" charset="0"/>
            </a:endParaRPr>
          </a:p>
        </p:txBody>
      </p:sp>
      <p:sp>
        <p:nvSpPr>
          <p:cNvPr id="40" name="TextBox 39"/>
          <p:cNvSpPr txBox="1"/>
          <p:nvPr/>
        </p:nvSpPr>
        <p:spPr>
          <a:xfrm>
            <a:off x="4386698" y="2822337"/>
            <a:ext cx="360040" cy="2031325"/>
          </a:xfrm>
          <a:prstGeom prst="rect">
            <a:avLst/>
          </a:prstGeom>
          <a:noFill/>
        </p:spPr>
        <p:txBody>
          <a:bodyPr wrap="square" rtlCol="0">
            <a:spAutoFit/>
          </a:bodyPr>
          <a:lstStyle/>
          <a:p>
            <a:pPr algn="ctr"/>
            <a:r>
              <a:rPr lang="pt-BR" dirty="0" err="1" smtClean="0">
                <a:latin typeface="Arial Black" pitchFamily="34" charset="0"/>
              </a:rPr>
              <a:t>Famí</a:t>
            </a:r>
            <a:r>
              <a:rPr lang="pt-BR" dirty="0" smtClean="0">
                <a:latin typeface="Arial Black" pitchFamily="34" charset="0"/>
              </a:rPr>
              <a:t> l ia</a:t>
            </a:r>
            <a:endParaRPr lang="pt-BR" dirty="0">
              <a:latin typeface="Arial Black" pitchFamily="34" charset="0"/>
            </a:endParaRPr>
          </a:p>
        </p:txBody>
      </p:sp>
      <p:sp>
        <p:nvSpPr>
          <p:cNvPr id="41" name="TextBox 40"/>
          <p:cNvSpPr txBox="1"/>
          <p:nvPr/>
        </p:nvSpPr>
        <p:spPr>
          <a:xfrm>
            <a:off x="5523502" y="2848868"/>
            <a:ext cx="360040" cy="2308324"/>
          </a:xfrm>
          <a:prstGeom prst="rect">
            <a:avLst/>
          </a:prstGeom>
          <a:noFill/>
        </p:spPr>
        <p:txBody>
          <a:bodyPr wrap="square" rtlCol="0">
            <a:spAutoFit/>
          </a:bodyPr>
          <a:lstStyle/>
          <a:p>
            <a:pPr algn="ctr"/>
            <a:r>
              <a:rPr lang="pt-BR" dirty="0" smtClean="0">
                <a:latin typeface="Arial Black" pitchFamily="34" charset="0"/>
              </a:rPr>
              <a:t>Trabalho</a:t>
            </a:r>
            <a:endParaRPr lang="pt-BR" dirty="0">
              <a:latin typeface="Arial Black" pitchFamily="34" charset="0"/>
            </a:endParaRPr>
          </a:p>
        </p:txBody>
      </p:sp>
      <p:sp>
        <p:nvSpPr>
          <p:cNvPr id="27" name="Rectangle 26"/>
          <p:cNvSpPr/>
          <p:nvPr/>
        </p:nvSpPr>
        <p:spPr>
          <a:xfrm>
            <a:off x="1043608" y="2852936"/>
            <a:ext cx="3888432" cy="230425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ontent Placeholder 2"/>
          <p:cNvSpPr>
            <a:spLocks noGrp="1"/>
          </p:cNvSpPr>
          <p:nvPr>
            <p:ph idx="1"/>
          </p:nvPr>
        </p:nvSpPr>
        <p:spPr>
          <a:xfrm>
            <a:off x="1043608" y="2852937"/>
            <a:ext cx="3816424" cy="2376264"/>
          </a:xfrm>
        </p:spPr>
        <p:txBody>
          <a:bodyPr>
            <a:noAutofit/>
          </a:bodyPr>
          <a:lstStyle/>
          <a:p>
            <a:pPr marL="0" indent="0" algn="ctr">
              <a:buNone/>
            </a:pPr>
            <a:r>
              <a:rPr lang="pt-BR" sz="2400" dirty="0"/>
              <a:t> </a:t>
            </a:r>
            <a:r>
              <a:rPr lang="pt-BR" sz="2400" dirty="0" smtClean="0"/>
              <a:t>4.  Meu </a:t>
            </a:r>
            <a:r>
              <a:rPr lang="pt-BR" sz="2400" dirty="0"/>
              <a:t>Trabalho (Empregado e Patrão) - Ef. </a:t>
            </a:r>
            <a:r>
              <a:rPr lang="pt-BR" sz="2400" dirty="0" smtClean="0"/>
              <a:t>6:5-9.                          O </a:t>
            </a:r>
            <a:r>
              <a:rPr lang="pt-BR" sz="2400" u="sng" dirty="0" smtClean="0"/>
              <a:t>relacionamento com seu serviço</a:t>
            </a:r>
            <a:r>
              <a:rPr lang="pt-BR" sz="2400" dirty="0" smtClean="0"/>
              <a:t> deve ser em quarto lugar.</a:t>
            </a:r>
            <a:endParaRPr lang="pt-BR"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 name="Group 30"/>
          <p:cNvGrpSpPr>
            <a:grpSpLocks/>
          </p:cNvGrpSpPr>
          <p:nvPr/>
        </p:nvGrpSpPr>
        <p:grpSpPr bwMode="auto">
          <a:xfrm>
            <a:off x="1645170" y="1847891"/>
            <a:ext cx="5879158" cy="4029382"/>
            <a:chOff x="1208870" y="2066440"/>
            <a:chExt cx="5879023" cy="3394149"/>
          </a:xfrm>
        </p:grpSpPr>
        <p:pic>
          <p:nvPicPr>
            <p:cNvPr id="279570" name="Picture 22" descr="Pillar.png"/>
            <p:cNvPicPr>
              <a:picLocks noChangeAspect="1"/>
            </p:cNvPicPr>
            <p:nvPr/>
          </p:nvPicPr>
          <p:blipFill>
            <a:blip r:embed="rId3" cstate="print"/>
            <a:srcRect/>
            <a:stretch>
              <a:fillRect/>
            </a:stretch>
          </p:blipFill>
          <p:spPr bwMode="auto">
            <a:xfrm>
              <a:off x="1208870" y="2076773"/>
              <a:ext cx="1270860" cy="3370900"/>
            </a:xfrm>
            <a:prstGeom prst="rect">
              <a:avLst/>
            </a:prstGeom>
            <a:noFill/>
            <a:ln w="9525">
              <a:noFill/>
              <a:miter lim="800000"/>
              <a:headEnd/>
              <a:tailEnd/>
            </a:ln>
          </p:spPr>
        </p:pic>
        <p:pic>
          <p:nvPicPr>
            <p:cNvPr id="279571" name="Picture 25" descr="Pillar.png"/>
            <p:cNvPicPr>
              <a:picLocks noChangeAspect="1"/>
            </p:cNvPicPr>
            <p:nvPr/>
          </p:nvPicPr>
          <p:blipFill>
            <a:blip r:embed="rId3" cstate="print"/>
            <a:srcRect/>
            <a:stretch>
              <a:fillRect/>
            </a:stretch>
          </p:blipFill>
          <p:spPr bwMode="auto">
            <a:xfrm>
              <a:off x="2368660" y="2089689"/>
              <a:ext cx="1270860" cy="3370900"/>
            </a:xfrm>
            <a:prstGeom prst="rect">
              <a:avLst/>
            </a:prstGeom>
            <a:noFill/>
            <a:ln w="9525">
              <a:noFill/>
              <a:miter lim="800000"/>
              <a:headEnd/>
              <a:tailEnd/>
            </a:ln>
          </p:spPr>
        </p:pic>
        <p:pic>
          <p:nvPicPr>
            <p:cNvPr id="279572" name="Picture 26" descr="Pillar.png"/>
            <p:cNvPicPr>
              <a:picLocks noChangeAspect="1"/>
            </p:cNvPicPr>
            <p:nvPr/>
          </p:nvPicPr>
          <p:blipFill>
            <a:blip r:embed="rId3" cstate="print"/>
            <a:srcRect/>
            <a:stretch>
              <a:fillRect/>
            </a:stretch>
          </p:blipFill>
          <p:spPr bwMode="auto">
            <a:xfrm>
              <a:off x="3512951" y="2087105"/>
              <a:ext cx="1270860" cy="3370900"/>
            </a:xfrm>
            <a:prstGeom prst="rect">
              <a:avLst/>
            </a:prstGeom>
            <a:noFill/>
            <a:ln w="9525">
              <a:noFill/>
              <a:miter lim="800000"/>
              <a:headEnd/>
              <a:tailEnd/>
            </a:ln>
          </p:spPr>
        </p:pic>
        <p:pic>
          <p:nvPicPr>
            <p:cNvPr id="279573" name="Picture 27" descr="Pillar.png"/>
            <p:cNvPicPr>
              <a:picLocks noChangeAspect="1"/>
            </p:cNvPicPr>
            <p:nvPr/>
          </p:nvPicPr>
          <p:blipFill>
            <a:blip r:embed="rId3" cstate="print"/>
            <a:srcRect/>
            <a:stretch>
              <a:fillRect/>
            </a:stretch>
          </p:blipFill>
          <p:spPr bwMode="auto">
            <a:xfrm>
              <a:off x="4672742" y="2084522"/>
              <a:ext cx="1270860" cy="3370900"/>
            </a:xfrm>
            <a:prstGeom prst="rect">
              <a:avLst/>
            </a:prstGeom>
            <a:noFill/>
            <a:ln w="9525">
              <a:noFill/>
              <a:miter lim="800000"/>
              <a:headEnd/>
              <a:tailEnd/>
            </a:ln>
          </p:spPr>
        </p:pic>
        <p:pic>
          <p:nvPicPr>
            <p:cNvPr id="279574" name="Picture 28" descr="Pillar.png"/>
            <p:cNvPicPr>
              <a:picLocks noChangeAspect="1"/>
            </p:cNvPicPr>
            <p:nvPr/>
          </p:nvPicPr>
          <p:blipFill>
            <a:blip r:embed="rId3" cstate="print"/>
            <a:srcRect/>
            <a:stretch>
              <a:fillRect/>
            </a:stretch>
          </p:blipFill>
          <p:spPr bwMode="auto">
            <a:xfrm>
              <a:off x="5817033" y="2066440"/>
              <a:ext cx="1270860" cy="3370900"/>
            </a:xfrm>
            <a:prstGeom prst="rect">
              <a:avLst/>
            </a:prstGeom>
            <a:noFill/>
            <a:ln w="9525">
              <a:noFill/>
              <a:miter lim="800000"/>
              <a:headEnd/>
              <a:tailEnd/>
            </a:ln>
          </p:spPr>
        </p:pic>
      </p:grpSp>
      <p:sp>
        <p:nvSpPr>
          <p:cNvPr id="8199" name="Text Box 4"/>
          <p:cNvSpPr txBox="1">
            <a:spLocks noChangeArrowheads="1"/>
          </p:cNvSpPr>
          <p:nvPr/>
        </p:nvSpPr>
        <p:spPr bwMode="auto">
          <a:xfrm>
            <a:off x="2476500" y="5833318"/>
            <a:ext cx="4144963" cy="366712"/>
          </a:xfrm>
          <a:prstGeom prst="rect">
            <a:avLst/>
          </a:prstGeom>
          <a:noFill/>
          <a:ln w="9525">
            <a:noFill/>
            <a:miter lim="800000"/>
            <a:headEnd/>
            <a:tailEnd/>
          </a:ln>
        </p:spPr>
        <p:txBody>
          <a:bodyPr>
            <a:spAutoFit/>
          </a:bodyPr>
          <a:lstStyle/>
          <a:p>
            <a:pPr algn="ctr">
              <a:spcBef>
                <a:spcPct val="50000"/>
              </a:spcBef>
            </a:pPr>
            <a:r>
              <a:rPr lang="pt-BR" b="1"/>
              <a:t>UNIFORMITARISMO</a:t>
            </a:r>
          </a:p>
        </p:txBody>
      </p:sp>
      <p:sp>
        <p:nvSpPr>
          <p:cNvPr id="8200" name="Text Box 6"/>
          <p:cNvSpPr txBox="1">
            <a:spLocks noChangeArrowheads="1"/>
          </p:cNvSpPr>
          <p:nvPr/>
        </p:nvSpPr>
        <p:spPr bwMode="auto">
          <a:xfrm>
            <a:off x="1939925" y="6290518"/>
            <a:ext cx="5141913" cy="366712"/>
          </a:xfrm>
          <a:prstGeom prst="rect">
            <a:avLst/>
          </a:prstGeom>
          <a:noFill/>
          <a:ln w="9525">
            <a:noFill/>
            <a:miter lim="800000"/>
            <a:headEnd/>
            <a:tailEnd/>
          </a:ln>
        </p:spPr>
        <p:txBody>
          <a:bodyPr>
            <a:spAutoFit/>
          </a:bodyPr>
          <a:lstStyle/>
          <a:p>
            <a:pPr algn="ctr">
              <a:spcBef>
                <a:spcPct val="50000"/>
              </a:spcBef>
            </a:pPr>
            <a:r>
              <a:rPr lang="pt-BR" b="1"/>
              <a:t>A MENTALIDADE HUMANISTA</a:t>
            </a:r>
          </a:p>
        </p:txBody>
      </p:sp>
      <p:sp>
        <p:nvSpPr>
          <p:cNvPr id="279565" name="Rectangle 19"/>
          <p:cNvSpPr>
            <a:spLocks noChangeArrowheads="1"/>
          </p:cNvSpPr>
          <p:nvPr/>
        </p:nvSpPr>
        <p:spPr bwMode="auto">
          <a:xfrm>
            <a:off x="1035050" y="5761880"/>
            <a:ext cx="7256463" cy="557213"/>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grpSp>
        <p:nvGrpSpPr>
          <p:cNvPr id="5" name="Group 30"/>
          <p:cNvGrpSpPr/>
          <p:nvPr/>
        </p:nvGrpSpPr>
        <p:grpSpPr>
          <a:xfrm>
            <a:off x="604838" y="116632"/>
            <a:ext cx="7966075" cy="1304603"/>
            <a:chOff x="604838" y="332656"/>
            <a:chExt cx="7966075" cy="944563"/>
          </a:xfrm>
        </p:grpSpPr>
        <p:sp>
          <p:nvSpPr>
            <p:cNvPr id="279561" name="Text Box 5"/>
            <p:cNvSpPr txBox="1">
              <a:spLocks noChangeArrowheads="1"/>
            </p:cNvSpPr>
            <p:nvPr/>
          </p:nvSpPr>
          <p:spPr bwMode="auto">
            <a:xfrm>
              <a:off x="3884613" y="910506"/>
              <a:ext cx="1687512" cy="366713"/>
            </a:xfrm>
            <a:prstGeom prst="rect">
              <a:avLst/>
            </a:prstGeom>
            <a:noFill/>
            <a:ln w="9525">
              <a:noFill/>
              <a:miter lim="800000"/>
              <a:headEnd/>
              <a:tailEnd/>
            </a:ln>
          </p:spPr>
          <p:txBody>
            <a:bodyPr>
              <a:spAutoFit/>
            </a:bodyPr>
            <a:lstStyle/>
            <a:p>
              <a:pPr algn="ctr">
                <a:spcBef>
                  <a:spcPct val="50000"/>
                </a:spcBef>
              </a:pPr>
              <a:r>
                <a:rPr lang="pt-BR" b="1"/>
                <a:t>EVOLUÇÃO</a:t>
              </a:r>
            </a:p>
          </p:txBody>
        </p:sp>
        <p:sp>
          <p:nvSpPr>
            <p:cNvPr id="36887" name="Text Box 23"/>
            <p:cNvSpPr txBox="1">
              <a:spLocks noChangeArrowheads="1"/>
            </p:cNvSpPr>
            <p:nvPr/>
          </p:nvSpPr>
          <p:spPr bwMode="auto">
            <a:xfrm>
              <a:off x="709613" y="349250"/>
              <a:ext cx="7785100" cy="762000"/>
            </a:xfrm>
            <a:prstGeom prst="rect">
              <a:avLst/>
            </a:prstGeom>
            <a:noFill/>
            <a:ln w="9525">
              <a:noFill/>
              <a:miter lim="800000"/>
              <a:headEnd/>
              <a:tailEnd/>
            </a:ln>
            <a:effectLst/>
          </p:spPr>
          <p:txBody>
            <a:bodyPr>
              <a:spAutoFit/>
            </a:bodyPr>
            <a:lstStyle/>
            <a:p>
              <a:pPr algn="ctr">
                <a:spcBef>
                  <a:spcPct val="50000"/>
                </a:spcBef>
                <a:defRPr/>
              </a:pPr>
              <a:endParaRPr lang="pt-BR" sz="4400" dirty="0">
                <a:effectLst>
                  <a:outerShdw blurRad="38100" dist="38100" dir="2700000" algn="tl">
                    <a:srgbClr val="000000"/>
                  </a:outerShdw>
                </a:effectLst>
                <a:latin typeface="Tahoma" charset="0"/>
              </a:endParaRPr>
            </a:p>
          </p:txBody>
        </p:sp>
        <p:sp>
          <p:nvSpPr>
            <p:cNvPr id="279566" name="Isosceles Triangle 20"/>
            <p:cNvSpPr>
              <a:spLocks noChangeArrowheads="1"/>
            </p:cNvSpPr>
            <p:nvPr/>
          </p:nvSpPr>
          <p:spPr bwMode="auto">
            <a:xfrm>
              <a:off x="604838" y="332656"/>
              <a:ext cx="7966075" cy="928688"/>
            </a:xfrm>
            <a:prstGeom prst="triangle">
              <a:avLst>
                <a:gd name="adj" fmla="val 50000"/>
              </a:avLst>
            </a:prstGeom>
            <a:blipFill dpi="0" rotWithShape="1">
              <a:blip r:embed="rId5" cstate="print"/>
              <a:srcRect/>
              <a:tile tx="0" ty="0" sx="100000" sy="100000" flip="none" algn="tl"/>
            </a:blipFill>
            <a:ln w="38100" algn="ctr">
              <a:solidFill>
                <a:srgbClr val="000000"/>
              </a:solidFill>
              <a:round/>
              <a:headEnd/>
              <a:tailEnd/>
            </a:ln>
          </p:spPr>
          <p:txBody>
            <a:bodyPr/>
            <a:lstStyle/>
            <a:p>
              <a:pPr algn="ctr">
                <a:spcBef>
                  <a:spcPct val="50000"/>
                </a:spcBef>
              </a:pPr>
              <a:endParaRPr lang="en-US"/>
            </a:p>
          </p:txBody>
        </p:sp>
        <p:sp>
          <p:nvSpPr>
            <p:cNvPr id="279567" name="Isosceles Triangle 21"/>
            <p:cNvSpPr>
              <a:spLocks noChangeArrowheads="1"/>
            </p:cNvSpPr>
            <p:nvPr/>
          </p:nvSpPr>
          <p:spPr bwMode="auto">
            <a:xfrm>
              <a:off x="1177925" y="485056"/>
              <a:ext cx="6834188" cy="700088"/>
            </a:xfrm>
            <a:prstGeom prst="triangle">
              <a:avLst>
                <a:gd name="adj" fmla="val 50000"/>
              </a:avLst>
            </a:prstGeom>
            <a:blipFill dpi="0" rotWithShape="1">
              <a:blip r:embed="rId4" cstate="print"/>
              <a:srcRect/>
              <a:tile tx="0" ty="0" sx="100000" sy="100000" flip="none" algn="tl"/>
            </a:blipFill>
            <a:ln w="25400" algn="ctr">
              <a:solidFill>
                <a:srgbClr val="000000"/>
              </a:solidFill>
              <a:round/>
              <a:headEnd/>
              <a:tailEnd/>
            </a:ln>
          </p:spPr>
          <p:txBody>
            <a:bodyPr/>
            <a:lstStyle/>
            <a:p>
              <a:pPr algn="ctr">
                <a:spcBef>
                  <a:spcPct val="50000"/>
                </a:spcBef>
              </a:pPr>
              <a:endParaRPr lang="en-US"/>
            </a:p>
          </p:txBody>
        </p:sp>
      </p:grpSp>
      <p:sp>
        <p:nvSpPr>
          <p:cNvPr id="279568" name="Rectangle 18"/>
          <p:cNvSpPr>
            <a:spLocks noChangeArrowheads="1"/>
          </p:cNvSpPr>
          <p:nvPr/>
        </p:nvSpPr>
        <p:spPr bwMode="auto">
          <a:xfrm>
            <a:off x="728663" y="6182568"/>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0" name="Rectangle 18"/>
          <p:cNvSpPr>
            <a:spLocks noChangeArrowheads="1"/>
          </p:cNvSpPr>
          <p:nvPr/>
        </p:nvSpPr>
        <p:spPr bwMode="auto">
          <a:xfrm>
            <a:off x="683568" y="1412776"/>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2" name="TextBox 31"/>
          <p:cNvSpPr txBox="1"/>
          <p:nvPr/>
        </p:nvSpPr>
        <p:spPr>
          <a:xfrm>
            <a:off x="2627784" y="476672"/>
            <a:ext cx="3960440" cy="830997"/>
          </a:xfrm>
          <a:prstGeom prst="rect">
            <a:avLst/>
          </a:prstGeom>
          <a:noFill/>
        </p:spPr>
        <p:txBody>
          <a:bodyPr wrap="square" rtlCol="0">
            <a:spAutoFit/>
          </a:bodyPr>
          <a:lstStyle/>
          <a:p>
            <a:pPr algn="ctr"/>
            <a:r>
              <a:rPr lang="pt-BR" sz="2400" dirty="0" smtClean="0">
                <a:latin typeface="Arial Black" pitchFamily="34" charset="0"/>
              </a:rPr>
              <a:t>DEUS</a:t>
            </a:r>
          </a:p>
          <a:p>
            <a:pPr algn="ctr"/>
            <a:r>
              <a:rPr lang="pt-BR" sz="2400" dirty="0" smtClean="0">
                <a:latin typeface="Arial Black" pitchFamily="34" charset="0"/>
              </a:rPr>
              <a:t>Glorificado e Honrado</a:t>
            </a:r>
            <a:endParaRPr lang="pt-BR" sz="2400" dirty="0">
              <a:latin typeface="Arial Black" pitchFamily="34" charset="0"/>
            </a:endParaRPr>
          </a:p>
        </p:txBody>
      </p:sp>
      <p:sp>
        <p:nvSpPr>
          <p:cNvPr id="33" name="TextBox 32"/>
          <p:cNvSpPr txBox="1"/>
          <p:nvPr/>
        </p:nvSpPr>
        <p:spPr>
          <a:xfrm>
            <a:off x="1609398" y="1439932"/>
            <a:ext cx="6048672" cy="523220"/>
          </a:xfrm>
          <a:prstGeom prst="rect">
            <a:avLst/>
          </a:prstGeom>
          <a:noFill/>
        </p:spPr>
        <p:txBody>
          <a:bodyPr wrap="square" rtlCol="0">
            <a:spAutoFit/>
          </a:bodyPr>
          <a:lstStyle/>
          <a:p>
            <a:pPr algn="ctr"/>
            <a:r>
              <a:rPr lang="pt-BR" sz="2800" dirty="0" smtClean="0">
                <a:latin typeface="Arial Black" pitchFamily="34" charset="0"/>
              </a:rPr>
              <a:t>Ganhar e Edificar Almas</a:t>
            </a:r>
            <a:endParaRPr lang="pt-BR" sz="2800" dirty="0">
              <a:latin typeface="Arial Black" pitchFamily="34" charset="0"/>
            </a:endParaRPr>
          </a:p>
        </p:txBody>
      </p:sp>
      <p:sp>
        <p:nvSpPr>
          <p:cNvPr id="34" name="TextBox 33"/>
          <p:cNvSpPr txBox="1"/>
          <p:nvPr/>
        </p:nvSpPr>
        <p:spPr>
          <a:xfrm>
            <a:off x="1537300" y="5762366"/>
            <a:ext cx="6048672" cy="954107"/>
          </a:xfrm>
          <a:prstGeom prst="rect">
            <a:avLst/>
          </a:prstGeom>
          <a:noFill/>
        </p:spPr>
        <p:txBody>
          <a:bodyPr wrap="square" rtlCol="0">
            <a:spAutoFit/>
          </a:bodyPr>
          <a:lstStyle/>
          <a:p>
            <a:pPr algn="ctr"/>
            <a:r>
              <a:rPr lang="pt-BR" sz="2800" dirty="0" smtClean="0">
                <a:latin typeface="Arial Black" pitchFamily="34" charset="0"/>
              </a:rPr>
              <a:t>Jesus Cristo</a:t>
            </a:r>
          </a:p>
          <a:p>
            <a:pPr algn="ctr"/>
            <a:r>
              <a:rPr lang="pt-BR" sz="2800" dirty="0" smtClean="0">
                <a:latin typeface="Arial Black" pitchFamily="34" charset="0"/>
              </a:rPr>
              <a:t>Salvador e Senhor</a:t>
            </a:r>
            <a:endParaRPr lang="pt-BR" sz="2800" dirty="0">
              <a:latin typeface="Arial Black" pitchFamily="34" charset="0"/>
            </a:endParaRPr>
          </a:p>
        </p:txBody>
      </p:sp>
      <p:sp>
        <p:nvSpPr>
          <p:cNvPr id="37" name="TextBox 36"/>
          <p:cNvSpPr txBox="1"/>
          <p:nvPr/>
        </p:nvSpPr>
        <p:spPr>
          <a:xfrm>
            <a:off x="2067028" y="2398236"/>
            <a:ext cx="360040" cy="3046988"/>
          </a:xfrm>
          <a:prstGeom prst="rect">
            <a:avLst/>
          </a:prstGeom>
          <a:noFill/>
        </p:spPr>
        <p:txBody>
          <a:bodyPr wrap="square" rtlCol="0">
            <a:spAutoFit/>
          </a:bodyPr>
          <a:lstStyle/>
          <a:p>
            <a:pPr algn="ctr"/>
            <a:r>
              <a:rPr lang="pt-BR" sz="1600" dirty="0" smtClean="0">
                <a:latin typeface="Arial Black" pitchFamily="34" charset="0"/>
              </a:rPr>
              <a:t>Vida </a:t>
            </a:r>
          </a:p>
          <a:p>
            <a:pPr algn="ctr"/>
            <a:endParaRPr lang="pt-BR" sz="1600" dirty="0" smtClean="0">
              <a:latin typeface="Arial Black" pitchFamily="34" charset="0"/>
            </a:endParaRPr>
          </a:p>
          <a:p>
            <a:pPr algn="ctr"/>
            <a:r>
              <a:rPr lang="pt-BR" sz="1600" dirty="0" smtClean="0">
                <a:latin typeface="Arial Black" pitchFamily="34" charset="0"/>
              </a:rPr>
              <a:t>Pessoal</a:t>
            </a:r>
            <a:endParaRPr lang="pt-BR" sz="1600" dirty="0">
              <a:latin typeface="Arial Black" pitchFamily="34" charset="0"/>
            </a:endParaRPr>
          </a:p>
        </p:txBody>
      </p:sp>
      <p:sp>
        <p:nvSpPr>
          <p:cNvPr id="39" name="TextBox 38"/>
          <p:cNvSpPr txBox="1"/>
          <p:nvPr/>
        </p:nvSpPr>
        <p:spPr>
          <a:xfrm>
            <a:off x="3239704" y="2636912"/>
            <a:ext cx="360040" cy="2585323"/>
          </a:xfrm>
          <a:prstGeom prst="rect">
            <a:avLst/>
          </a:prstGeom>
          <a:noFill/>
        </p:spPr>
        <p:txBody>
          <a:bodyPr wrap="square" rtlCol="0">
            <a:spAutoFit/>
          </a:bodyPr>
          <a:lstStyle/>
          <a:p>
            <a:pPr algn="ctr"/>
            <a:r>
              <a:rPr lang="pt-BR" dirty="0" smtClean="0">
                <a:latin typeface="Arial Black" pitchFamily="34" charset="0"/>
              </a:rPr>
              <a:t>Casamento</a:t>
            </a:r>
            <a:endParaRPr lang="pt-BR" dirty="0">
              <a:latin typeface="Arial Black" pitchFamily="34" charset="0"/>
            </a:endParaRPr>
          </a:p>
        </p:txBody>
      </p:sp>
      <p:sp>
        <p:nvSpPr>
          <p:cNvPr id="40" name="TextBox 39"/>
          <p:cNvSpPr txBox="1"/>
          <p:nvPr/>
        </p:nvSpPr>
        <p:spPr>
          <a:xfrm>
            <a:off x="4386698" y="2966353"/>
            <a:ext cx="360040" cy="2031325"/>
          </a:xfrm>
          <a:prstGeom prst="rect">
            <a:avLst/>
          </a:prstGeom>
          <a:noFill/>
        </p:spPr>
        <p:txBody>
          <a:bodyPr wrap="square" rtlCol="0">
            <a:spAutoFit/>
          </a:bodyPr>
          <a:lstStyle/>
          <a:p>
            <a:pPr algn="ctr"/>
            <a:r>
              <a:rPr lang="pt-BR" dirty="0" err="1" smtClean="0">
                <a:latin typeface="Arial Black" pitchFamily="34" charset="0"/>
              </a:rPr>
              <a:t>Famí</a:t>
            </a:r>
            <a:r>
              <a:rPr lang="pt-BR" dirty="0" smtClean="0">
                <a:latin typeface="Arial Black" pitchFamily="34" charset="0"/>
              </a:rPr>
              <a:t> l ia</a:t>
            </a:r>
            <a:endParaRPr lang="pt-BR" dirty="0">
              <a:latin typeface="Arial Black" pitchFamily="34" charset="0"/>
            </a:endParaRPr>
          </a:p>
        </p:txBody>
      </p:sp>
      <p:sp>
        <p:nvSpPr>
          <p:cNvPr id="41" name="TextBox 40"/>
          <p:cNvSpPr txBox="1"/>
          <p:nvPr/>
        </p:nvSpPr>
        <p:spPr>
          <a:xfrm>
            <a:off x="5523502" y="2848868"/>
            <a:ext cx="360040" cy="2308324"/>
          </a:xfrm>
          <a:prstGeom prst="rect">
            <a:avLst/>
          </a:prstGeom>
          <a:noFill/>
        </p:spPr>
        <p:txBody>
          <a:bodyPr wrap="square" rtlCol="0">
            <a:spAutoFit/>
          </a:bodyPr>
          <a:lstStyle/>
          <a:p>
            <a:pPr algn="ctr"/>
            <a:r>
              <a:rPr lang="pt-BR" dirty="0" smtClean="0">
                <a:latin typeface="Arial Black" pitchFamily="34" charset="0"/>
              </a:rPr>
              <a:t>Trabalho</a:t>
            </a:r>
            <a:endParaRPr lang="pt-BR" dirty="0">
              <a:latin typeface="Arial Black" pitchFamily="34" charset="0"/>
            </a:endParaRPr>
          </a:p>
        </p:txBody>
      </p:sp>
      <p:sp>
        <p:nvSpPr>
          <p:cNvPr id="42" name="TextBox 41"/>
          <p:cNvSpPr txBox="1"/>
          <p:nvPr/>
        </p:nvSpPr>
        <p:spPr>
          <a:xfrm>
            <a:off x="6697246" y="2582902"/>
            <a:ext cx="360040" cy="2862322"/>
          </a:xfrm>
          <a:prstGeom prst="rect">
            <a:avLst/>
          </a:prstGeom>
          <a:noFill/>
        </p:spPr>
        <p:txBody>
          <a:bodyPr wrap="square" rtlCol="0">
            <a:spAutoFit/>
          </a:bodyPr>
          <a:lstStyle/>
          <a:p>
            <a:pPr algn="ctr"/>
            <a:r>
              <a:rPr lang="pt-BR" dirty="0" smtClean="0">
                <a:latin typeface="Arial Black" pitchFamily="34" charset="0"/>
              </a:rPr>
              <a:t>Ministério</a:t>
            </a:r>
            <a:endParaRPr lang="pt-BR" dirty="0">
              <a:latin typeface="Arial Black" pitchFamily="34" charset="0"/>
            </a:endParaRPr>
          </a:p>
        </p:txBody>
      </p:sp>
      <p:sp>
        <p:nvSpPr>
          <p:cNvPr id="27" name="Rectangle 26"/>
          <p:cNvSpPr/>
          <p:nvPr/>
        </p:nvSpPr>
        <p:spPr>
          <a:xfrm>
            <a:off x="2051720" y="2708920"/>
            <a:ext cx="3888432" cy="230425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ontent Placeholder 2"/>
          <p:cNvSpPr>
            <a:spLocks noGrp="1"/>
          </p:cNvSpPr>
          <p:nvPr>
            <p:ph idx="1"/>
          </p:nvPr>
        </p:nvSpPr>
        <p:spPr>
          <a:xfrm>
            <a:off x="2051720" y="2968352"/>
            <a:ext cx="3888432" cy="1036712"/>
          </a:xfrm>
        </p:spPr>
        <p:txBody>
          <a:bodyPr>
            <a:noAutofit/>
          </a:bodyPr>
          <a:lstStyle/>
          <a:p>
            <a:pPr marL="0" lvl="0" indent="0" algn="ctr">
              <a:buNone/>
            </a:pPr>
            <a:r>
              <a:rPr lang="pt-BR" sz="2400" i="1" dirty="0"/>
              <a:t> </a:t>
            </a:r>
            <a:r>
              <a:rPr lang="pt-BR" sz="2400" dirty="0" smtClean="0"/>
              <a:t>5.  Meu </a:t>
            </a:r>
            <a:r>
              <a:rPr lang="pt-BR" sz="2400" dirty="0"/>
              <a:t>Ministério (Eu e A Igreja) </a:t>
            </a:r>
            <a:r>
              <a:rPr lang="pt-BR" sz="2400" dirty="0" smtClean="0"/>
              <a:t>- </a:t>
            </a:r>
            <a:r>
              <a:rPr lang="pt-BR" sz="2400" dirty="0"/>
              <a:t>Ef. </a:t>
            </a:r>
            <a:r>
              <a:rPr lang="pt-BR" sz="2400" dirty="0" smtClean="0"/>
              <a:t>6:10-20.  Depois vêm </a:t>
            </a:r>
            <a:r>
              <a:rPr lang="pt-BR" sz="2400" u="sng" dirty="0" smtClean="0"/>
              <a:t>todas as outras coisas</a:t>
            </a:r>
            <a:r>
              <a:rPr lang="pt-BR" sz="2400" dirty="0" smtClean="0"/>
              <a:t>.</a:t>
            </a:r>
            <a:endParaRPr lang="en-US" sz="2400" dirty="0" smtClean="0"/>
          </a:p>
          <a:p>
            <a:pPr marL="542925" indent="-542925" algn="ctr">
              <a:buNone/>
            </a:pPr>
            <a:endParaRPr lang="pt-B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0"/>
          <p:cNvGrpSpPr>
            <a:grpSpLocks/>
          </p:cNvGrpSpPr>
          <p:nvPr/>
        </p:nvGrpSpPr>
        <p:grpSpPr bwMode="auto">
          <a:xfrm>
            <a:off x="1645170" y="1847891"/>
            <a:ext cx="5879158" cy="4029382"/>
            <a:chOff x="1208870" y="2066440"/>
            <a:chExt cx="5879023" cy="3394149"/>
          </a:xfrm>
        </p:grpSpPr>
        <p:pic>
          <p:nvPicPr>
            <p:cNvPr id="279570" name="Picture 22" descr="Pillar.png"/>
            <p:cNvPicPr>
              <a:picLocks noChangeAspect="1"/>
            </p:cNvPicPr>
            <p:nvPr/>
          </p:nvPicPr>
          <p:blipFill>
            <a:blip r:embed="rId3" cstate="print"/>
            <a:srcRect/>
            <a:stretch>
              <a:fillRect/>
            </a:stretch>
          </p:blipFill>
          <p:spPr bwMode="auto">
            <a:xfrm>
              <a:off x="1208870" y="2076773"/>
              <a:ext cx="1270860" cy="3370900"/>
            </a:xfrm>
            <a:prstGeom prst="rect">
              <a:avLst/>
            </a:prstGeom>
            <a:noFill/>
            <a:ln w="9525">
              <a:noFill/>
              <a:miter lim="800000"/>
              <a:headEnd/>
              <a:tailEnd/>
            </a:ln>
          </p:spPr>
        </p:pic>
        <p:pic>
          <p:nvPicPr>
            <p:cNvPr id="279571" name="Picture 25" descr="Pillar.png"/>
            <p:cNvPicPr>
              <a:picLocks noChangeAspect="1"/>
            </p:cNvPicPr>
            <p:nvPr/>
          </p:nvPicPr>
          <p:blipFill>
            <a:blip r:embed="rId3" cstate="print"/>
            <a:srcRect/>
            <a:stretch>
              <a:fillRect/>
            </a:stretch>
          </p:blipFill>
          <p:spPr bwMode="auto">
            <a:xfrm>
              <a:off x="2368660" y="2089689"/>
              <a:ext cx="1270860" cy="3370900"/>
            </a:xfrm>
            <a:prstGeom prst="rect">
              <a:avLst/>
            </a:prstGeom>
            <a:noFill/>
            <a:ln w="9525">
              <a:noFill/>
              <a:miter lim="800000"/>
              <a:headEnd/>
              <a:tailEnd/>
            </a:ln>
          </p:spPr>
        </p:pic>
        <p:pic>
          <p:nvPicPr>
            <p:cNvPr id="279572" name="Picture 26" descr="Pillar.png"/>
            <p:cNvPicPr>
              <a:picLocks noChangeAspect="1"/>
            </p:cNvPicPr>
            <p:nvPr/>
          </p:nvPicPr>
          <p:blipFill>
            <a:blip r:embed="rId3" cstate="print"/>
            <a:srcRect/>
            <a:stretch>
              <a:fillRect/>
            </a:stretch>
          </p:blipFill>
          <p:spPr bwMode="auto">
            <a:xfrm>
              <a:off x="3512951" y="2087105"/>
              <a:ext cx="1270860" cy="3370900"/>
            </a:xfrm>
            <a:prstGeom prst="rect">
              <a:avLst/>
            </a:prstGeom>
            <a:noFill/>
            <a:ln w="9525">
              <a:noFill/>
              <a:miter lim="800000"/>
              <a:headEnd/>
              <a:tailEnd/>
            </a:ln>
          </p:spPr>
        </p:pic>
        <p:pic>
          <p:nvPicPr>
            <p:cNvPr id="279573" name="Picture 27" descr="Pillar.png"/>
            <p:cNvPicPr>
              <a:picLocks noChangeAspect="1"/>
            </p:cNvPicPr>
            <p:nvPr/>
          </p:nvPicPr>
          <p:blipFill>
            <a:blip r:embed="rId3" cstate="print"/>
            <a:srcRect/>
            <a:stretch>
              <a:fillRect/>
            </a:stretch>
          </p:blipFill>
          <p:spPr bwMode="auto">
            <a:xfrm>
              <a:off x="4672742" y="2084522"/>
              <a:ext cx="1270860" cy="3370900"/>
            </a:xfrm>
            <a:prstGeom prst="rect">
              <a:avLst/>
            </a:prstGeom>
            <a:noFill/>
            <a:ln w="9525">
              <a:noFill/>
              <a:miter lim="800000"/>
              <a:headEnd/>
              <a:tailEnd/>
            </a:ln>
          </p:spPr>
        </p:pic>
        <p:pic>
          <p:nvPicPr>
            <p:cNvPr id="279574" name="Picture 28" descr="Pillar.png"/>
            <p:cNvPicPr>
              <a:picLocks noChangeAspect="1"/>
            </p:cNvPicPr>
            <p:nvPr/>
          </p:nvPicPr>
          <p:blipFill>
            <a:blip r:embed="rId3" cstate="print"/>
            <a:srcRect/>
            <a:stretch>
              <a:fillRect/>
            </a:stretch>
          </p:blipFill>
          <p:spPr bwMode="auto">
            <a:xfrm>
              <a:off x="5817033" y="2066440"/>
              <a:ext cx="1270860" cy="3370900"/>
            </a:xfrm>
            <a:prstGeom prst="rect">
              <a:avLst/>
            </a:prstGeom>
            <a:noFill/>
            <a:ln w="9525">
              <a:noFill/>
              <a:miter lim="800000"/>
              <a:headEnd/>
              <a:tailEnd/>
            </a:ln>
          </p:spPr>
        </p:pic>
      </p:grpSp>
      <p:sp>
        <p:nvSpPr>
          <p:cNvPr id="8199" name="Text Box 4"/>
          <p:cNvSpPr txBox="1">
            <a:spLocks noChangeArrowheads="1"/>
          </p:cNvSpPr>
          <p:nvPr/>
        </p:nvSpPr>
        <p:spPr bwMode="auto">
          <a:xfrm>
            <a:off x="2476500" y="5833318"/>
            <a:ext cx="4144963" cy="366712"/>
          </a:xfrm>
          <a:prstGeom prst="rect">
            <a:avLst/>
          </a:prstGeom>
          <a:noFill/>
          <a:ln w="9525">
            <a:noFill/>
            <a:miter lim="800000"/>
            <a:headEnd/>
            <a:tailEnd/>
          </a:ln>
        </p:spPr>
        <p:txBody>
          <a:bodyPr>
            <a:spAutoFit/>
          </a:bodyPr>
          <a:lstStyle/>
          <a:p>
            <a:pPr algn="ctr">
              <a:spcBef>
                <a:spcPct val="50000"/>
              </a:spcBef>
            </a:pPr>
            <a:r>
              <a:rPr lang="pt-BR" b="1"/>
              <a:t>UNIFORMITARISMO</a:t>
            </a:r>
          </a:p>
        </p:txBody>
      </p:sp>
      <p:sp>
        <p:nvSpPr>
          <p:cNvPr id="8200" name="Text Box 6"/>
          <p:cNvSpPr txBox="1">
            <a:spLocks noChangeArrowheads="1"/>
          </p:cNvSpPr>
          <p:nvPr/>
        </p:nvSpPr>
        <p:spPr bwMode="auto">
          <a:xfrm>
            <a:off x="1939925" y="6290518"/>
            <a:ext cx="5141913" cy="366712"/>
          </a:xfrm>
          <a:prstGeom prst="rect">
            <a:avLst/>
          </a:prstGeom>
          <a:noFill/>
          <a:ln w="9525">
            <a:noFill/>
            <a:miter lim="800000"/>
            <a:headEnd/>
            <a:tailEnd/>
          </a:ln>
        </p:spPr>
        <p:txBody>
          <a:bodyPr>
            <a:spAutoFit/>
          </a:bodyPr>
          <a:lstStyle/>
          <a:p>
            <a:pPr algn="ctr">
              <a:spcBef>
                <a:spcPct val="50000"/>
              </a:spcBef>
            </a:pPr>
            <a:r>
              <a:rPr lang="pt-BR" b="1"/>
              <a:t>A MENTALIDADE HUMANISTA</a:t>
            </a:r>
          </a:p>
        </p:txBody>
      </p:sp>
      <p:sp>
        <p:nvSpPr>
          <p:cNvPr id="279565" name="Rectangle 19"/>
          <p:cNvSpPr>
            <a:spLocks noChangeArrowheads="1"/>
          </p:cNvSpPr>
          <p:nvPr/>
        </p:nvSpPr>
        <p:spPr bwMode="auto">
          <a:xfrm>
            <a:off x="1035050" y="5761880"/>
            <a:ext cx="7256463" cy="557213"/>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grpSp>
        <p:nvGrpSpPr>
          <p:cNvPr id="3" name="Group 30"/>
          <p:cNvGrpSpPr/>
          <p:nvPr/>
        </p:nvGrpSpPr>
        <p:grpSpPr>
          <a:xfrm>
            <a:off x="604838" y="116632"/>
            <a:ext cx="7966075" cy="1304603"/>
            <a:chOff x="604838" y="332656"/>
            <a:chExt cx="7966075" cy="944563"/>
          </a:xfrm>
        </p:grpSpPr>
        <p:sp>
          <p:nvSpPr>
            <p:cNvPr id="279561" name="Text Box 5"/>
            <p:cNvSpPr txBox="1">
              <a:spLocks noChangeArrowheads="1"/>
            </p:cNvSpPr>
            <p:nvPr/>
          </p:nvSpPr>
          <p:spPr bwMode="auto">
            <a:xfrm>
              <a:off x="3884613" y="910506"/>
              <a:ext cx="1687512" cy="366713"/>
            </a:xfrm>
            <a:prstGeom prst="rect">
              <a:avLst/>
            </a:prstGeom>
            <a:noFill/>
            <a:ln w="9525">
              <a:noFill/>
              <a:miter lim="800000"/>
              <a:headEnd/>
              <a:tailEnd/>
            </a:ln>
          </p:spPr>
          <p:txBody>
            <a:bodyPr>
              <a:spAutoFit/>
            </a:bodyPr>
            <a:lstStyle/>
            <a:p>
              <a:pPr algn="ctr">
                <a:spcBef>
                  <a:spcPct val="50000"/>
                </a:spcBef>
              </a:pPr>
              <a:r>
                <a:rPr lang="pt-BR" b="1"/>
                <a:t>EVOLUÇÃO</a:t>
              </a:r>
            </a:p>
          </p:txBody>
        </p:sp>
        <p:sp>
          <p:nvSpPr>
            <p:cNvPr id="36887" name="Text Box 23"/>
            <p:cNvSpPr txBox="1">
              <a:spLocks noChangeArrowheads="1"/>
            </p:cNvSpPr>
            <p:nvPr/>
          </p:nvSpPr>
          <p:spPr bwMode="auto">
            <a:xfrm>
              <a:off x="709613" y="349250"/>
              <a:ext cx="7785100" cy="762000"/>
            </a:xfrm>
            <a:prstGeom prst="rect">
              <a:avLst/>
            </a:prstGeom>
            <a:noFill/>
            <a:ln w="9525">
              <a:noFill/>
              <a:miter lim="800000"/>
              <a:headEnd/>
              <a:tailEnd/>
            </a:ln>
            <a:effectLst/>
          </p:spPr>
          <p:txBody>
            <a:bodyPr>
              <a:spAutoFit/>
            </a:bodyPr>
            <a:lstStyle/>
            <a:p>
              <a:pPr algn="ctr">
                <a:spcBef>
                  <a:spcPct val="50000"/>
                </a:spcBef>
                <a:defRPr/>
              </a:pPr>
              <a:endParaRPr lang="pt-BR" sz="4400" dirty="0">
                <a:effectLst>
                  <a:outerShdw blurRad="38100" dist="38100" dir="2700000" algn="tl">
                    <a:srgbClr val="000000"/>
                  </a:outerShdw>
                </a:effectLst>
                <a:latin typeface="Tahoma" charset="0"/>
              </a:endParaRPr>
            </a:p>
          </p:txBody>
        </p:sp>
        <p:sp>
          <p:nvSpPr>
            <p:cNvPr id="279566" name="Isosceles Triangle 20"/>
            <p:cNvSpPr>
              <a:spLocks noChangeArrowheads="1"/>
            </p:cNvSpPr>
            <p:nvPr/>
          </p:nvSpPr>
          <p:spPr bwMode="auto">
            <a:xfrm>
              <a:off x="604838" y="332656"/>
              <a:ext cx="7966075" cy="928688"/>
            </a:xfrm>
            <a:prstGeom prst="triangle">
              <a:avLst>
                <a:gd name="adj" fmla="val 50000"/>
              </a:avLst>
            </a:prstGeom>
            <a:blipFill dpi="0" rotWithShape="1">
              <a:blip r:embed="rId5" cstate="print"/>
              <a:srcRect/>
              <a:tile tx="0" ty="0" sx="100000" sy="100000" flip="none" algn="tl"/>
            </a:blipFill>
            <a:ln w="38100" algn="ctr">
              <a:solidFill>
                <a:srgbClr val="000000"/>
              </a:solidFill>
              <a:round/>
              <a:headEnd/>
              <a:tailEnd/>
            </a:ln>
          </p:spPr>
          <p:txBody>
            <a:bodyPr/>
            <a:lstStyle/>
            <a:p>
              <a:pPr algn="ctr">
                <a:spcBef>
                  <a:spcPct val="50000"/>
                </a:spcBef>
              </a:pPr>
              <a:endParaRPr lang="en-US"/>
            </a:p>
          </p:txBody>
        </p:sp>
        <p:sp>
          <p:nvSpPr>
            <p:cNvPr id="279567" name="Isosceles Triangle 21"/>
            <p:cNvSpPr>
              <a:spLocks noChangeArrowheads="1"/>
            </p:cNvSpPr>
            <p:nvPr/>
          </p:nvSpPr>
          <p:spPr bwMode="auto">
            <a:xfrm>
              <a:off x="1177925" y="485056"/>
              <a:ext cx="6834188" cy="700088"/>
            </a:xfrm>
            <a:prstGeom prst="triangle">
              <a:avLst>
                <a:gd name="adj" fmla="val 50000"/>
              </a:avLst>
            </a:prstGeom>
            <a:blipFill dpi="0" rotWithShape="1">
              <a:blip r:embed="rId4" cstate="print"/>
              <a:srcRect/>
              <a:tile tx="0" ty="0" sx="100000" sy="100000" flip="none" algn="tl"/>
            </a:blipFill>
            <a:ln w="25400" algn="ctr">
              <a:solidFill>
                <a:srgbClr val="000000"/>
              </a:solidFill>
              <a:round/>
              <a:headEnd/>
              <a:tailEnd/>
            </a:ln>
          </p:spPr>
          <p:txBody>
            <a:bodyPr/>
            <a:lstStyle/>
            <a:p>
              <a:pPr algn="ctr">
                <a:spcBef>
                  <a:spcPct val="50000"/>
                </a:spcBef>
              </a:pPr>
              <a:endParaRPr lang="en-US"/>
            </a:p>
          </p:txBody>
        </p:sp>
      </p:grpSp>
      <p:sp>
        <p:nvSpPr>
          <p:cNvPr id="279568" name="Rectangle 18"/>
          <p:cNvSpPr>
            <a:spLocks noChangeArrowheads="1"/>
          </p:cNvSpPr>
          <p:nvPr/>
        </p:nvSpPr>
        <p:spPr bwMode="auto">
          <a:xfrm>
            <a:off x="728663" y="6182568"/>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0" name="Rectangle 18"/>
          <p:cNvSpPr>
            <a:spLocks noChangeArrowheads="1"/>
          </p:cNvSpPr>
          <p:nvPr/>
        </p:nvSpPr>
        <p:spPr bwMode="auto">
          <a:xfrm>
            <a:off x="683568" y="1412776"/>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2" name="TextBox 31"/>
          <p:cNvSpPr txBox="1"/>
          <p:nvPr/>
        </p:nvSpPr>
        <p:spPr>
          <a:xfrm>
            <a:off x="2627784" y="476672"/>
            <a:ext cx="3960440" cy="830997"/>
          </a:xfrm>
          <a:prstGeom prst="rect">
            <a:avLst/>
          </a:prstGeom>
          <a:noFill/>
        </p:spPr>
        <p:txBody>
          <a:bodyPr wrap="square" rtlCol="0">
            <a:spAutoFit/>
          </a:bodyPr>
          <a:lstStyle/>
          <a:p>
            <a:pPr algn="ctr"/>
            <a:r>
              <a:rPr lang="pt-BR" sz="2400" dirty="0" smtClean="0">
                <a:latin typeface="Arial Black" pitchFamily="34" charset="0"/>
              </a:rPr>
              <a:t>DEUS</a:t>
            </a:r>
          </a:p>
          <a:p>
            <a:pPr algn="ctr"/>
            <a:r>
              <a:rPr lang="pt-BR" sz="2400" dirty="0" smtClean="0">
                <a:latin typeface="Arial Black" pitchFamily="34" charset="0"/>
              </a:rPr>
              <a:t>Glorificado e Honrado</a:t>
            </a:r>
            <a:endParaRPr lang="pt-BR" sz="2400" dirty="0">
              <a:latin typeface="Arial Black" pitchFamily="34" charset="0"/>
            </a:endParaRPr>
          </a:p>
        </p:txBody>
      </p:sp>
      <p:sp>
        <p:nvSpPr>
          <p:cNvPr id="33" name="TextBox 32"/>
          <p:cNvSpPr txBox="1"/>
          <p:nvPr/>
        </p:nvSpPr>
        <p:spPr>
          <a:xfrm>
            <a:off x="1609398" y="1439932"/>
            <a:ext cx="6048672" cy="523220"/>
          </a:xfrm>
          <a:prstGeom prst="rect">
            <a:avLst/>
          </a:prstGeom>
          <a:noFill/>
        </p:spPr>
        <p:txBody>
          <a:bodyPr wrap="square" rtlCol="0">
            <a:spAutoFit/>
          </a:bodyPr>
          <a:lstStyle/>
          <a:p>
            <a:pPr algn="ctr"/>
            <a:r>
              <a:rPr lang="pt-BR" sz="2800" dirty="0" smtClean="0">
                <a:latin typeface="Arial Black" pitchFamily="34" charset="0"/>
              </a:rPr>
              <a:t>Ganhar e Edificar Almas</a:t>
            </a:r>
            <a:endParaRPr lang="pt-BR" sz="2800" dirty="0">
              <a:latin typeface="Arial Black" pitchFamily="34" charset="0"/>
            </a:endParaRPr>
          </a:p>
        </p:txBody>
      </p:sp>
      <p:sp>
        <p:nvSpPr>
          <p:cNvPr id="34" name="TextBox 33"/>
          <p:cNvSpPr txBox="1"/>
          <p:nvPr/>
        </p:nvSpPr>
        <p:spPr>
          <a:xfrm>
            <a:off x="1537300" y="5762366"/>
            <a:ext cx="6048672" cy="954107"/>
          </a:xfrm>
          <a:prstGeom prst="rect">
            <a:avLst/>
          </a:prstGeom>
          <a:noFill/>
        </p:spPr>
        <p:txBody>
          <a:bodyPr wrap="square" rtlCol="0">
            <a:spAutoFit/>
          </a:bodyPr>
          <a:lstStyle/>
          <a:p>
            <a:pPr algn="ctr"/>
            <a:r>
              <a:rPr lang="pt-BR" sz="2800" dirty="0" smtClean="0">
                <a:latin typeface="Arial Black" pitchFamily="34" charset="0"/>
              </a:rPr>
              <a:t>Jesus Cristo</a:t>
            </a:r>
          </a:p>
          <a:p>
            <a:pPr algn="ctr"/>
            <a:r>
              <a:rPr lang="pt-BR" sz="2800" dirty="0" smtClean="0">
                <a:latin typeface="Arial Black" pitchFamily="34" charset="0"/>
              </a:rPr>
              <a:t>Salvador e Senhor</a:t>
            </a:r>
            <a:endParaRPr lang="pt-BR" sz="2800" dirty="0">
              <a:latin typeface="Arial Black" pitchFamily="34" charset="0"/>
            </a:endParaRPr>
          </a:p>
        </p:txBody>
      </p:sp>
      <p:sp>
        <p:nvSpPr>
          <p:cNvPr id="37" name="TextBox 36"/>
          <p:cNvSpPr txBox="1"/>
          <p:nvPr/>
        </p:nvSpPr>
        <p:spPr>
          <a:xfrm>
            <a:off x="2067028" y="2398236"/>
            <a:ext cx="360040" cy="3046988"/>
          </a:xfrm>
          <a:prstGeom prst="rect">
            <a:avLst/>
          </a:prstGeom>
          <a:noFill/>
        </p:spPr>
        <p:txBody>
          <a:bodyPr wrap="square" rtlCol="0">
            <a:spAutoFit/>
          </a:bodyPr>
          <a:lstStyle/>
          <a:p>
            <a:pPr algn="ctr"/>
            <a:r>
              <a:rPr lang="pt-BR" sz="1600" dirty="0" smtClean="0">
                <a:latin typeface="Arial Black" pitchFamily="34" charset="0"/>
              </a:rPr>
              <a:t>Vida </a:t>
            </a:r>
          </a:p>
          <a:p>
            <a:pPr algn="ctr"/>
            <a:endParaRPr lang="pt-BR" sz="1600" dirty="0" smtClean="0">
              <a:latin typeface="Arial Black" pitchFamily="34" charset="0"/>
            </a:endParaRPr>
          </a:p>
          <a:p>
            <a:pPr algn="ctr"/>
            <a:r>
              <a:rPr lang="pt-BR" sz="1600" dirty="0" smtClean="0">
                <a:latin typeface="Arial Black" pitchFamily="34" charset="0"/>
              </a:rPr>
              <a:t>Pessoal</a:t>
            </a:r>
            <a:endParaRPr lang="pt-BR" sz="1600" dirty="0">
              <a:latin typeface="Arial Black" pitchFamily="34" charset="0"/>
            </a:endParaRPr>
          </a:p>
        </p:txBody>
      </p:sp>
      <p:sp>
        <p:nvSpPr>
          <p:cNvPr id="39" name="TextBox 38"/>
          <p:cNvSpPr txBox="1"/>
          <p:nvPr/>
        </p:nvSpPr>
        <p:spPr>
          <a:xfrm>
            <a:off x="3239704" y="2636912"/>
            <a:ext cx="360040" cy="2585323"/>
          </a:xfrm>
          <a:prstGeom prst="rect">
            <a:avLst/>
          </a:prstGeom>
          <a:noFill/>
        </p:spPr>
        <p:txBody>
          <a:bodyPr wrap="square" rtlCol="0">
            <a:spAutoFit/>
          </a:bodyPr>
          <a:lstStyle/>
          <a:p>
            <a:pPr algn="ctr"/>
            <a:r>
              <a:rPr lang="pt-BR" dirty="0" smtClean="0">
                <a:latin typeface="Arial Black" pitchFamily="34" charset="0"/>
              </a:rPr>
              <a:t>Casamento</a:t>
            </a:r>
            <a:endParaRPr lang="pt-BR" dirty="0">
              <a:latin typeface="Arial Black" pitchFamily="34" charset="0"/>
            </a:endParaRPr>
          </a:p>
        </p:txBody>
      </p:sp>
      <p:sp>
        <p:nvSpPr>
          <p:cNvPr id="40" name="TextBox 39"/>
          <p:cNvSpPr txBox="1"/>
          <p:nvPr/>
        </p:nvSpPr>
        <p:spPr>
          <a:xfrm>
            <a:off x="4386698" y="2966353"/>
            <a:ext cx="360040" cy="2031325"/>
          </a:xfrm>
          <a:prstGeom prst="rect">
            <a:avLst/>
          </a:prstGeom>
          <a:noFill/>
        </p:spPr>
        <p:txBody>
          <a:bodyPr wrap="square" rtlCol="0">
            <a:spAutoFit/>
          </a:bodyPr>
          <a:lstStyle/>
          <a:p>
            <a:pPr algn="ctr"/>
            <a:r>
              <a:rPr lang="pt-BR" dirty="0" err="1" smtClean="0">
                <a:latin typeface="Arial Black" pitchFamily="34" charset="0"/>
              </a:rPr>
              <a:t>Famí</a:t>
            </a:r>
            <a:r>
              <a:rPr lang="pt-BR" dirty="0" smtClean="0">
                <a:latin typeface="Arial Black" pitchFamily="34" charset="0"/>
              </a:rPr>
              <a:t> l ia</a:t>
            </a:r>
            <a:endParaRPr lang="pt-BR" dirty="0">
              <a:latin typeface="Arial Black" pitchFamily="34" charset="0"/>
            </a:endParaRPr>
          </a:p>
        </p:txBody>
      </p:sp>
      <p:sp>
        <p:nvSpPr>
          <p:cNvPr id="41" name="TextBox 40"/>
          <p:cNvSpPr txBox="1"/>
          <p:nvPr/>
        </p:nvSpPr>
        <p:spPr>
          <a:xfrm>
            <a:off x="5523502" y="2848868"/>
            <a:ext cx="360040" cy="2308324"/>
          </a:xfrm>
          <a:prstGeom prst="rect">
            <a:avLst/>
          </a:prstGeom>
          <a:noFill/>
        </p:spPr>
        <p:txBody>
          <a:bodyPr wrap="square" rtlCol="0">
            <a:spAutoFit/>
          </a:bodyPr>
          <a:lstStyle/>
          <a:p>
            <a:pPr algn="ctr"/>
            <a:r>
              <a:rPr lang="pt-BR" dirty="0" smtClean="0">
                <a:latin typeface="Arial Black" pitchFamily="34" charset="0"/>
              </a:rPr>
              <a:t>Trabalho</a:t>
            </a:r>
            <a:endParaRPr lang="pt-BR" dirty="0">
              <a:latin typeface="Arial Black" pitchFamily="34" charset="0"/>
            </a:endParaRPr>
          </a:p>
        </p:txBody>
      </p:sp>
      <p:sp>
        <p:nvSpPr>
          <p:cNvPr id="42" name="TextBox 41"/>
          <p:cNvSpPr txBox="1"/>
          <p:nvPr/>
        </p:nvSpPr>
        <p:spPr>
          <a:xfrm>
            <a:off x="6697246" y="2582902"/>
            <a:ext cx="360040" cy="2862322"/>
          </a:xfrm>
          <a:prstGeom prst="rect">
            <a:avLst/>
          </a:prstGeom>
          <a:noFill/>
        </p:spPr>
        <p:txBody>
          <a:bodyPr wrap="square" rtlCol="0">
            <a:spAutoFit/>
          </a:bodyPr>
          <a:lstStyle/>
          <a:p>
            <a:pPr algn="ctr"/>
            <a:r>
              <a:rPr lang="pt-BR" dirty="0" smtClean="0">
                <a:latin typeface="Arial Black" pitchFamily="34" charset="0"/>
              </a:rPr>
              <a:t>Ministério</a:t>
            </a:r>
            <a:endParaRPr lang="pt-BR" dirty="0">
              <a:latin typeface="Arial Black" pitchFamily="34" charset="0"/>
            </a:endParaRPr>
          </a:p>
        </p:txBody>
      </p:sp>
      <p:sp>
        <p:nvSpPr>
          <p:cNvPr id="35" name="Rectangle 33"/>
          <p:cNvSpPr>
            <a:spLocks noChangeArrowheads="1"/>
          </p:cNvSpPr>
          <p:nvPr/>
        </p:nvSpPr>
        <p:spPr bwMode="auto">
          <a:xfrm>
            <a:off x="228600" y="3212976"/>
            <a:ext cx="8686800" cy="2376264"/>
          </a:xfrm>
          <a:prstGeom prst="rect">
            <a:avLst/>
          </a:prstGeom>
          <a:solidFill>
            <a:schemeClr val="accent1"/>
          </a:solidFill>
          <a:ln w="9525">
            <a:solidFill>
              <a:schemeClr val="tx1"/>
            </a:solidFill>
            <a:miter lim="800000"/>
            <a:headEnd/>
            <a:tailEnd/>
          </a:ln>
        </p:spPr>
        <p:txBody>
          <a:bodyPr wrap="none" anchor="ctr"/>
          <a:lstStyle/>
          <a:p>
            <a:pPr eaLnBrk="1" hangingPunct="1"/>
            <a:endParaRPr lang="en-US"/>
          </a:p>
        </p:txBody>
      </p:sp>
      <p:sp>
        <p:nvSpPr>
          <p:cNvPr id="36" name="Text Box 34"/>
          <p:cNvSpPr txBox="1">
            <a:spLocks noChangeArrowheads="1"/>
          </p:cNvSpPr>
          <p:nvPr/>
        </p:nvSpPr>
        <p:spPr bwMode="auto">
          <a:xfrm>
            <a:off x="457200" y="3284984"/>
            <a:ext cx="8229600" cy="2246769"/>
          </a:xfrm>
          <a:prstGeom prst="rect">
            <a:avLst/>
          </a:prstGeom>
          <a:noFill/>
          <a:ln w="9525">
            <a:noFill/>
            <a:miter lim="800000"/>
            <a:headEnd/>
            <a:tailEnd/>
          </a:ln>
        </p:spPr>
        <p:txBody>
          <a:bodyPr wrap="square">
            <a:spAutoFit/>
          </a:bodyPr>
          <a:lstStyle/>
          <a:p>
            <a:pPr algn="ctr" eaLnBrk="1" hangingPunct="1">
              <a:spcBef>
                <a:spcPct val="50000"/>
              </a:spcBef>
            </a:pPr>
            <a:r>
              <a:rPr lang="pt-BR" sz="2800" b="1" dirty="0"/>
              <a:t>TIAGO </a:t>
            </a:r>
            <a:r>
              <a:rPr lang="pt-BR" sz="2800" b="1" dirty="0" smtClean="0"/>
              <a:t>1:25                                                                 “</a:t>
            </a:r>
            <a:r>
              <a:rPr lang="pt-BR" sz="2800" b="1" i="1" dirty="0" smtClean="0"/>
              <a:t>Aquele</a:t>
            </a:r>
            <a:r>
              <a:rPr lang="pt-BR" sz="2800" b="1" i="1" dirty="0"/>
              <a:t>, porém, que atenta bem para a lei perfeita da liberdade, e nisso persevera, não sendo ouvinte esquecidiço, mas fazedor da obra, este tal será bem-aventurado no seu feito</a:t>
            </a:r>
            <a:r>
              <a:rPr lang="pt-BR" sz="2800" b="1"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dissolv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dissolv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dissolve">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dissolv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dissolve">
                                      <p:cBhvr>
                                        <p:cTn id="27" dur="500"/>
                                        <p:tgtEl>
                                          <p:spTgt spid="3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dissolve">
                                      <p:cBhvr>
                                        <p:cTn id="32" dur="500"/>
                                        <p:tgtEl>
                                          <p:spTgt spid="4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dissolve">
                                      <p:cBhvr>
                                        <p:cTn id="37" dur="500"/>
                                        <p:tgtEl>
                                          <p:spTgt spid="41"/>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dissolve">
                                      <p:cBhvr>
                                        <p:cTn id="42" dur="500"/>
                                        <p:tgtEl>
                                          <p:spTgt spid="42"/>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dissolve">
                                      <p:cBhvr>
                                        <p:cTn id="47" dur="500"/>
                                        <p:tgtEl>
                                          <p:spTgt spid="35"/>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36"/>
                                        </p:tgtEl>
                                        <p:attrNameLst>
                                          <p:attrName>style.visibility</p:attrName>
                                        </p:attrNameLst>
                                      </p:cBhvr>
                                      <p:to>
                                        <p:strVal val="visible"/>
                                      </p:to>
                                    </p:set>
                                    <p:animEffect transition="in" filter="dissolve">
                                      <p:cBhvr>
                                        <p:cTn id="5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7" grpId="0"/>
      <p:bldP spid="39" grpId="0"/>
      <p:bldP spid="40" grpId="0"/>
      <p:bldP spid="41" grpId="0"/>
      <p:bldP spid="42" grpId="0"/>
      <p:bldP spid="35" grpId="0" animBg="1"/>
      <p:bldP spid="3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normAutofit fontScale="90000"/>
          </a:bodyPr>
          <a:lstStyle/>
          <a:p>
            <a:r>
              <a:rPr lang="pt-BR" dirty="0" smtClean="0"/>
              <a:t>A IMPORTÂNCIA DE PRIORIDADES</a:t>
            </a:r>
            <a:endParaRPr lang="pt-BR" dirty="0"/>
          </a:p>
        </p:txBody>
      </p:sp>
      <p:sp>
        <p:nvSpPr>
          <p:cNvPr id="3" name="Content Placeholder 2"/>
          <p:cNvSpPr>
            <a:spLocks noGrp="1"/>
          </p:cNvSpPr>
          <p:nvPr>
            <p:ph idx="1"/>
          </p:nvPr>
        </p:nvSpPr>
        <p:spPr/>
        <p:txBody>
          <a:bodyPr>
            <a:noAutofit/>
          </a:bodyPr>
          <a:lstStyle/>
          <a:p>
            <a:pPr algn="ctr">
              <a:buNone/>
            </a:pPr>
            <a:r>
              <a:rPr lang="pt-BR" dirty="0" smtClean="0"/>
              <a:t>É </a:t>
            </a:r>
            <a:r>
              <a:rPr lang="pt-BR" dirty="0"/>
              <a:t>um principio Bíblico para usar nosso tempo na melhor maneira possível.                   </a:t>
            </a:r>
            <a:endParaRPr lang="en-US" dirty="0" smtClean="0"/>
          </a:p>
          <a:p>
            <a:pPr algn="ctr">
              <a:buNone/>
            </a:pPr>
            <a:r>
              <a:rPr lang="pt-BR" dirty="0" smtClean="0"/>
              <a:t>Salmo </a:t>
            </a:r>
            <a:r>
              <a:rPr lang="pt-BR" dirty="0"/>
              <a:t>90: </a:t>
            </a:r>
            <a:r>
              <a:rPr lang="pt-BR" dirty="0" smtClean="0"/>
              <a:t>l0-12</a:t>
            </a:r>
            <a:endParaRPr lang="pt-BR" dirty="0" smtClean="0"/>
          </a:p>
          <a:p>
            <a:pPr algn="ctr">
              <a:buNone/>
            </a:pPr>
            <a:r>
              <a:rPr lang="pt-BR" sz="2700" dirty="0" smtClean="0"/>
              <a:t>“</a:t>
            </a:r>
            <a:r>
              <a:rPr lang="pt-BR" sz="2700" i="1" dirty="0"/>
              <a:t>A duração da nossa vida é de setenta anos, e se alguns, pela sua robustez, chegam a oitenta anos, o melhor deles é canseira e enfado, pois passa rapidamente, e nós voamos. Quem conhece o poder da tua ira? e a tua cólera, segundo o temor que te é devido? ENSINA-NOS A CONTAR OS NOSSOS DIAS, de tal maneira que alcancemos corações </a:t>
            </a:r>
            <a:r>
              <a:rPr lang="pt-BR" sz="2700" i="1" dirty="0" smtClean="0"/>
              <a:t>sábios.”</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dissolve">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0"/>
          <p:cNvGrpSpPr>
            <a:grpSpLocks/>
          </p:cNvGrpSpPr>
          <p:nvPr/>
        </p:nvGrpSpPr>
        <p:grpSpPr bwMode="auto">
          <a:xfrm>
            <a:off x="1645170" y="1847891"/>
            <a:ext cx="5879158" cy="4029382"/>
            <a:chOff x="1208870" y="2066440"/>
            <a:chExt cx="5879023" cy="3394149"/>
          </a:xfrm>
        </p:grpSpPr>
        <p:pic>
          <p:nvPicPr>
            <p:cNvPr id="279570" name="Picture 22" descr="Pillar.png"/>
            <p:cNvPicPr>
              <a:picLocks noChangeAspect="1"/>
            </p:cNvPicPr>
            <p:nvPr/>
          </p:nvPicPr>
          <p:blipFill>
            <a:blip r:embed="rId3" cstate="print"/>
            <a:srcRect/>
            <a:stretch>
              <a:fillRect/>
            </a:stretch>
          </p:blipFill>
          <p:spPr bwMode="auto">
            <a:xfrm>
              <a:off x="1208870" y="2076773"/>
              <a:ext cx="1270860" cy="3370900"/>
            </a:xfrm>
            <a:prstGeom prst="rect">
              <a:avLst/>
            </a:prstGeom>
            <a:noFill/>
            <a:ln w="9525">
              <a:noFill/>
              <a:miter lim="800000"/>
              <a:headEnd/>
              <a:tailEnd/>
            </a:ln>
          </p:spPr>
        </p:pic>
        <p:pic>
          <p:nvPicPr>
            <p:cNvPr id="279571" name="Picture 25" descr="Pillar.png"/>
            <p:cNvPicPr>
              <a:picLocks noChangeAspect="1"/>
            </p:cNvPicPr>
            <p:nvPr/>
          </p:nvPicPr>
          <p:blipFill>
            <a:blip r:embed="rId3" cstate="print"/>
            <a:srcRect/>
            <a:stretch>
              <a:fillRect/>
            </a:stretch>
          </p:blipFill>
          <p:spPr bwMode="auto">
            <a:xfrm>
              <a:off x="2368660" y="2089689"/>
              <a:ext cx="1270860" cy="3370900"/>
            </a:xfrm>
            <a:prstGeom prst="rect">
              <a:avLst/>
            </a:prstGeom>
            <a:noFill/>
            <a:ln w="9525">
              <a:noFill/>
              <a:miter lim="800000"/>
              <a:headEnd/>
              <a:tailEnd/>
            </a:ln>
          </p:spPr>
        </p:pic>
        <p:pic>
          <p:nvPicPr>
            <p:cNvPr id="279572" name="Picture 26" descr="Pillar.png"/>
            <p:cNvPicPr>
              <a:picLocks noChangeAspect="1"/>
            </p:cNvPicPr>
            <p:nvPr/>
          </p:nvPicPr>
          <p:blipFill>
            <a:blip r:embed="rId3" cstate="print"/>
            <a:srcRect/>
            <a:stretch>
              <a:fillRect/>
            </a:stretch>
          </p:blipFill>
          <p:spPr bwMode="auto">
            <a:xfrm>
              <a:off x="3512951" y="2087105"/>
              <a:ext cx="1270860" cy="3370900"/>
            </a:xfrm>
            <a:prstGeom prst="rect">
              <a:avLst/>
            </a:prstGeom>
            <a:noFill/>
            <a:ln w="9525">
              <a:noFill/>
              <a:miter lim="800000"/>
              <a:headEnd/>
              <a:tailEnd/>
            </a:ln>
          </p:spPr>
        </p:pic>
        <p:pic>
          <p:nvPicPr>
            <p:cNvPr id="279573" name="Picture 27" descr="Pillar.png"/>
            <p:cNvPicPr>
              <a:picLocks noChangeAspect="1"/>
            </p:cNvPicPr>
            <p:nvPr/>
          </p:nvPicPr>
          <p:blipFill>
            <a:blip r:embed="rId3" cstate="print"/>
            <a:srcRect/>
            <a:stretch>
              <a:fillRect/>
            </a:stretch>
          </p:blipFill>
          <p:spPr bwMode="auto">
            <a:xfrm>
              <a:off x="4672742" y="2084522"/>
              <a:ext cx="1270860" cy="3370900"/>
            </a:xfrm>
            <a:prstGeom prst="rect">
              <a:avLst/>
            </a:prstGeom>
            <a:noFill/>
            <a:ln w="9525">
              <a:noFill/>
              <a:miter lim="800000"/>
              <a:headEnd/>
              <a:tailEnd/>
            </a:ln>
          </p:spPr>
        </p:pic>
        <p:pic>
          <p:nvPicPr>
            <p:cNvPr id="279574" name="Picture 28" descr="Pillar.png"/>
            <p:cNvPicPr>
              <a:picLocks noChangeAspect="1"/>
            </p:cNvPicPr>
            <p:nvPr/>
          </p:nvPicPr>
          <p:blipFill>
            <a:blip r:embed="rId3" cstate="print"/>
            <a:srcRect/>
            <a:stretch>
              <a:fillRect/>
            </a:stretch>
          </p:blipFill>
          <p:spPr bwMode="auto">
            <a:xfrm>
              <a:off x="5817033" y="2066440"/>
              <a:ext cx="1270860" cy="3370900"/>
            </a:xfrm>
            <a:prstGeom prst="rect">
              <a:avLst/>
            </a:prstGeom>
            <a:noFill/>
            <a:ln w="9525">
              <a:noFill/>
              <a:miter lim="800000"/>
              <a:headEnd/>
              <a:tailEnd/>
            </a:ln>
          </p:spPr>
        </p:pic>
      </p:grpSp>
      <p:sp>
        <p:nvSpPr>
          <p:cNvPr id="8199" name="Text Box 4"/>
          <p:cNvSpPr txBox="1">
            <a:spLocks noChangeArrowheads="1"/>
          </p:cNvSpPr>
          <p:nvPr/>
        </p:nvSpPr>
        <p:spPr bwMode="auto">
          <a:xfrm>
            <a:off x="2476500" y="5833318"/>
            <a:ext cx="4144963" cy="366712"/>
          </a:xfrm>
          <a:prstGeom prst="rect">
            <a:avLst/>
          </a:prstGeom>
          <a:noFill/>
          <a:ln w="9525">
            <a:noFill/>
            <a:miter lim="800000"/>
            <a:headEnd/>
            <a:tailEnd/>
          </a:ln>
        </p:spPr>
        <p:txBody>
          <a:bodyPr>
            <a:spAutoFit/>
          </a:bodyPr>
          <a:lstStyle/>
          <a:p>
            <a:pPr algn="ctr">
              <a:spcBef>
                <a:spcPct val="50000"/>
              </a:spcBef>
            </a:pPr>
            <a:r>
              <a:rPr lang="pt-BR" b="1"/>
              <a:t>UNIFORMITARISMO</a:t>
            </a:r>
          </a:p>
        </p:txBody>
      </p:sp>
      <p:sp>
        <p:nvSpPr>
          <p:cNvPr id="8200" name="Text Box 6"/>
          <p:cNvSpPr txBox="1">
            <a:spLocks noChangeArrowheads="1"/>
          </p:cNvSpPr>
          <p:nvPr/>
        </p:nvSpPr>
        <p:spPr bwMode="auto">
          <a:xfrm>
            <a:off x="1939925" y="6290518"/>
            <a:ext cx="5141913" cy="366712"/>
          </a:xfrm>
          <a:prstGeom prst="rect">
            <a:avLst/>
          </a:prstGeom>
          <a:noFill/>
          <a:ln w="9525">
            <a:noFill/>
            <a:miter lim="800000"/>
            <a:headEnd/>
            <a:tailEnd/>
          </a:ln>
        </p:spPr>
        <p:txBody>
          <a:bodyPr>
            <a:spAutoFit/>
          </a:bodyPr>
          <a:lstStyle/>
          <a:p>
            <a:pPr algn="ctr">
              <a:spcBef>
                <a:spcPct val="50000"/>
              </a:spcBef>
            </a:pPr>
            <a:r>
              <a:rPr lang="pt-BR" b="1"/>
              <a:t>A MENTALIDADE HUMANISTA</a:t>
            </a:r>
          </a:p>
        </p:txBody>
      </p:sp>
      <p:sp>
        <p:nvSpPr>
          <p:cNvPr id="279565" name="Rectangle 19"/>
          <p:cNvSpPr>
            <a:spLocks noChangeArrowheads="1"/>
          </p:cNvSpPr>
          <p:nvPr/>
        </p:nvSpPr>
        <p:spPr bwMode="auto">
          <a:xfrm>
            <a:off x="1035050" y="5761880"/>
            <a:ext cx="7256463" cy="557213"/>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grpSp>
        <p:nvGrpSpPr>
          <p:cNvPr id="3" name="Group 30"/>
          <p:cNvGrpSpPr/>
          <p:nvPr/>
        </p:nvGrpSpPr>
        <p:grpSpPr>
          <a:xfrm>
            <a:off x="604838" y="116632"/>
            <a:ext cx="7966075" cy="1304603"/>
            <a:chOff x="604838" y="332656"/>
            <a:chExt cx="7966075" cy="944563"/>
          </a:xfrm>
        </p:grpSpPr>
        <p:sp>
          <p:nvSpPr>
            <p:cNvPr id="279561" name="Text Box 5"/>
            <p:cNvSpPr txBox="1">
              <a:spLocks noChangeArrowheads="1"/>
            </p:cNvSpPr>
            <p:nvPr/>
          </p:nvSpPr>
          <p:spPr bwMode="auto">
            <a:xfrm>
              <a:off x="3884613" y="910506"/>
              <a:ext cx="1687512" cy="366713"/>
            </a:xfrm>
            <a:prstGeom prst="rect">
              <a:avLst/>
            </a:prstGeom>
            <a:noFill/>
            <a:ln w="9525">
              <a:noFill/>
              <a:miter lim="800000"/>
              <a:headEnd/>
              <a:tailEnd/>
            </a:ln>
          </p:spPr>
          <p:txBody>
            <a:bodyPr>
              <a:spAutoFit/>
            </a:bodyPr>
            <a:lstStyle/>
            <a:p>
              <a:pPr algn="ctr">
                <a:spcBef>
                  <a:spcPct val="50000"/>
                </a:spcBef>
              </a:pPr>
              <a:r>
                <a:rPr lang="pt-BR" b="1"/>
                <a:t>EVOLUÇÃO</a:t>
              </a:r>
            </a:p>
          </p:txBody>
        </p:sp>
        <p:sp>
          <p:nvSpPr>
            <p:cNvPr id="36887" name="Text Box 23"/>
            <p:cNvSpPr txBox="1">
              <a:spLocks noChangeArrowheads="1"/>
            </p:cNvSpPr>
            <p:nvPr/>
          </p:nvSpPr>
          <p:spPr bwMode="auto">
            <a:xfrm>
              <a:off x="709613" y="349250"/>
              <a:ext cx="7785100" cy="762000"/>
            </a:xfrm>
            <a:prstGeom prst="rect">
              <a:avLst/>
            </a:prstGeom>
            <a:noFill/>
            <a:ln w="9525">
              <a:noFill/>
              <a:miter lim="800000"/>
              <a:headEnd/>
              <a:tailEnd/>
            </a:ln>
            <a:effectLst/>
          </p:spPr>
          <p:txBody>
            <a:bodyPr>
              <a:spAutoFit/>
            </a:bodyPr>
            <a:lstStyle/>
            <a:p>
              <a:pPr algn="ctr">
                <a:spcBef>
                  <a:spcPct val="50000"/>
                </a:spcBef>
                <a:defRPr/>
              </a:pPr>
              <a:endParaRPr lang="pt-BR" sz="4400" dirty="0">
                <a:effectLst>
                  <a:outerShdw blurRad="38100" dist="38100" dir="2700000" algn="tl">
                    <a:srgbClr val="000000"/>
                  </a:outerShdw>
                </a:effectLst>
                <a:latin typeface="Tahoma" charset="0"/>
              </a:endParaRPr>
            </a:p>
          </p:txBody>
        </p:sp>
        <p:sp>
          <p:nvSpPr>
            <p:cNvPr id="279566" name="Isosceles Triangle 20"/>
            <p:cNvSpPr>
              <a:spLocks noChangeArrowheads="1"/>
            </p:cNvSpPr>
            <p:nvPr/>
          </p:nvSpPr>
          <p:spPr bwMode="auto">
            <a:xfrm>
              <a:off x="604838" y="332656"/>
              <a:ext cx="7966075" cy="928688"/>
            </a:xfrm>
            <a:prstGeom prst="triangle">
              <a:avLst>
                <a:gd name="adj" fmla="val 50000"/>
              </a:avLst>
            </a:prstGeom>
            <a:blipFill dpi="0" rotWithShape="1">
              <a:blip r:embed="rId5" cstate="print"/>
              <a:srcRect/>
              <a:tile tx="0" ty="0" sx="100000" sy="100000" flip="none" algn="tl"/>
            </a:blipFill>
            <a:ln w="38100" algn="ctr">
              <a:solidFill>
                <a:srgbClr val="000000"/>
              </a:solidFill>
              <a:round/>
              <a:headEnd/>
              <a:tailEnd/>
            </a:ln>
          </p:spPr>
          <p:txBody>
            <a:bodyPr/>
            <a:lstStyle/>
            <a:p>
              <a:pPr algn="ctr">
                <a:spcBef>
                  <a:spcPct val="50000"/>
                </a:spcBef>
              </a:pPr>
              <a:endParaRPr lang="en-US"/>
            </a:p>
          </p:txBody>
        </p:sp>
        <p:sp>
          <p:nvSpPr>
            <p:cNvPr id="279567" name="Isosceles Triangle 21"/>
            <p:cNvSpPr>
              <a:spLocks noChangeArrowheads="1"/>
            </p:cNvSpPr>
            <p:nvPr/>
          </p:nvSpPr>
          <p:spPr bwMode="auto">
            <a:xfrm>
              <a:off x="1177925" y="485056"/>
              <a:ext cx="6834188" cy="700088"/>
            </a:xfrm>
            <a:prstGeom prst="triangle">
              <a:avLst>
                <a:gd name="adj" fmla="val 50000"/>
              </a:avLst>
            </a:prstGeom>
            <a:blipFill dpi="0" rotWithShape="1">
              <a:blip r:embed="rId4" cstate="print"/>
              <a:srcRect/>
              <a:tile tx="0" ty="0" sx="100000" sy="100000" flip="none" algn="tl"/>
            </a:blipFill>
            <a:ln w="25400" algn="ctr">
              <a:solidFill>
                <a:srgbClr val="000000"/>
              </a:solidFill>
              <a:round/>
              <a:headEnd/>
              <a:tailEnd/>
            </a:ln>
          </p:spPr>
          <p:txBody>
            <a:bodyPr/>
            <a:lstStyle/>
            <a:p>
              <a:pPr algn="ctr">
                <a:spcBef>
                  <a:spcPct val="50000"/>
                </a:spcBef>
              </a:pPr>
              <a:endParaRPr lang="en-US"/>
            </a:p>
          </p:txBody>
        </p:sp>
      </p:grpSp>
      <p:sp>
        <p:nvSpPr>
          <p:cNvPr id="279568" name="Rectangle 18"/>
          <p:cNvSpPr>
            <a:spLocks noChangeArrowheads="1"/>
          </p:cNvSpPr>
          <p:nvPr/>
        </p:nvSpPr>
        <p:spPr bwMode="auto">
          <a:xfrm>
            <a:off x="728663" y="6182568"/>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0" name="Rectangle 18"/>
          <p:cNvSpPr>
            <a:spLocks noChangeArrowheads="1"/>
          </p:cNvSpPr>
          <p:nvPr/>
        </p:nvSpPr>
        <p:spPr bwMode="auto">
          <a:xfrm>
            <a:off x="683568" y="1412776"/>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2" name="TextBox 31"/>
          <p:cNvSpPr txBox="1"/>
          <p:nvPr/>
        </p:nvSpPr>
        <p:spPr>
          <a:xfrm>
            <a:off x="2627784" y="476672"/>
            <a:ext cx="3960440" cy="830997"/>
          </a:xfrm>
          <a:prstGeom prst="rect">
            <a:avLst/>
          </a:prstGeom>
          <a:noFill/>
        </p:spPr>
        <p:txBody>
          <a:bodyPr wrap="square" rtlCol="0">
            <a:spAutoFit/>
          </a:bodyPr>
          <a:lstStyle/>
          <a:p>
            <a:pPr algn="ctr"/>
            <a:r>
              <a:rPr lang="pt-BR" sz="2400" dirty="0" smtClean="0">
                <a:latin typeface="Arial Black" pitchFamily="34" charset="0"/>
              </a:rPr>
              <a:t>DEUS</a:t>
            </a:r>
          </a:p>
          <a:p>
            <a:pPr algn="ctr"/>
            <a:r>
              <a:rPr lang="pt-BR" sz="2400" dirty="0" smtClean="0">
                <a:latin typeface="Arial Black" pitchFamily="34" charset="0"/>
              </a:rPr>
              <a:t>Glorificado e Honrado</a:t>
            </a:r>
            <a:endParaRPr lang="pt-BR" sz="2400" dirty="0">
              <a:latin typeface="Arial Black" pitchFamily="34" charset="0"/>
            </a:endParaRPr>
          </a:p>
        </p:txBody>
      </p:sp>
      <p:sp>
        <p:nvSpPr>
          <p:cNvPr id="33" name="TextBox 32"/>
          <p:cNvSpPr txBox="1"/>
          <p:nvPr/>
        </p:nvSpPr>
        <p:spPr>
          <a:xfrm>
            <a:off x="1609398" y="1439932"/>
            <a:ext cx="6048672" cy="523220"/>
          </a:xfrm>
          <a:prstGeom prst="rect">
            <a:avLst/>
          </a:prstGeom>
          <a:noFill/>
        </p:spPr>
        <p:txBody>
          <a:bodyPr wrap="square" rtlCol="0">
            <a:spAutoFit/>
          </a:bodyPr>
          <a:lstStyle/>
          <a:p>
            <a:pPr algn="ctr"/>
            <a:r>
              <a:rPr lang="pt-BR" sz="2800" dirty="0" smtClean="0">
                <a:latin typeface="Arial Black" pitchFamily="34" charset="0"/>
              </a:rPr>
              <a:t>Ganhar e Edificar Almas</a:t>
            </a:r>
            <a:endParaRPr lang="pt-BR" sz="2800" dirty="0">
              <a:latin typeface="Arial Black" pitchFamily="34" charset="0"/>
            </a:endParaRPr>
          </a:p>
        </p:txBody>
      </p:sp>
      <p:sp>
        <p:nvSpPr>
          <p:cNvPr id="34" name="TextBox 33"/>
          <p:cNvSpPr txBox="1"/>
          <p:nvPr/>
        </p:nvSpPr>
        <p:spPr>
          <a:xfrm>
            <a:off x="1537300" y="5762366"/>
            <a:ext cx="6048672" cy="954107"/>
          </a:xfrm>
          <a:prstGeom prst="rect">
            <a:avLst/>
          </a:prstGeom>
          <a:noFill/>
        </p:spPr>
        <p:txBody>
          <a:bodyPr wrap="square" rtlCol="0">
            <a:spAutoFit/>
          </a:bodyPr>
          <a:lstStyle/>
          <a:p>
            <a:pPr algn="ctr"/>
            <a:r>
              <a:rPr lang="pt-BR" sz="2800" dirty="0" smtClean="0">
                <a:latin typeface="Arial Black" pitchFamily="34" charset="0"/>
              </a:rPr>
              <a:t>Jesus Cristo</a:t>
            </a:r>
          </a:p>
          <a:p>
            <a:pPr algn="ctr"/>
            <a:r>
              <a:rPr lang="pt-BR" sz="2800" dirty="0" smtClean="0">
                <a:latin typeface="Arial Black" pitchFamily="34" charset="0"/>
              </a:rPr>
              <a:t>Salvador e Senhor</a:t>
            </a:r>
            <a:endParaRPr lang="pt-BR" sz="2800" dirty="0">
              <a:latin typeface="Arial Black" pitchFamily="34" charset="0"/>
            </a:endParaRPr>
          </a:p>
        </p:txBody>
      </p:sp>
      <p:sp>
        <p:nvSpPr>
          <p:cNvPr id="37" name="TextBox 36"/>
          <p:cNvSpPr txBox="1"/>
          <p:nvPr/>
        </p:nvSpPr>
        <p:spPr>
          <a:xfrm>
            <a:off x="2067028" y="2398236"/>
            <a:ext cx="360040" cy="3046988"/>
          </a:xfrm>
          <a:prstGeom prst="rect">
            <a:avLst/>
          </a:prstGeom>
          <a:noFill/>
        </p:spPr>
        <p:txBody>
          <a:bodyPr wrap="square" rtlCol="0">
            <a:spAutoFit/>
          </a:bodyPr>
          <a:lstStyle/>
          <a:p>
            <a:pPr algn="ctr"/>
            <a:r>
              <a:rPr lang="pt-BR" sz="1600" dirty="0" smtClean="0">
                <a:latin typeface="Arial Black" pitchFamily="34" charset="0"/>
              </a:rPr>
              <a:t>Vida </a:t>
            </a:r>
          </a:p>
          <a:p>
            <a:pPr algn="ctr"/>
            <a:endParaRPr lang="pt-BR" sz="1600" dirty="0" smtClean="0">
              <a:latin typeface="Arial Black" pitchFamily="34" charset="0"/>
            </a:endParaRPr>
          </a:p>
          <a:p>
            <a:pPr algn="ctr"/>
            <a:r>
              <a:rPr lang="pt-BR" sz="1600" dirty="0" smtClean="0">
                <a:latin typeface="Arial Black" pitchFamily="34" charset="0"/>
              </a:rPr>
              <a:t>Pessoal</a:t>
            </a:r>
            <a:endParaRPr lang="pt-BR" sz="1600" dirty="0">
              <a:latin typeface="Arial Black" pitchFamily="34" charset="0"/>
            </a:endParaRPr>
          </a:p>
        </p:txBody>
      </p:sp>
      <p:sp>
        <p:nvSpPr>
          <p:cNvPr id="39" name="TextBox 38"/>
          <p:cNvSpPr txBox="1"/>
          <p:nvPr/>
        </p:nvSpPr>
        <p:spPr>
          <a:xfrm>
            <a:off x="3239704" y="2636912"/>
            <a:ext cx="360040" cy="2585323"/>
          </a:xfrm>
          <a:prstGeom prst="rect">
            <a:avLst/>
          </a:prstGeom>
          <a:noFill/>
        </p:spPr>
        <p:txBody>
          <a:bodyPr wrap="square" rtlCol="0">
            <a:spAutoFit/>
          </a:bodyPr>
          <a:lstStyle/>
          <a:p>
            <a:pPr algn="ctr"/>
            <a:r>
              <a:rPr lang="pt-BR" dirty="0" smtClean="0">
                <a:latin typeface="Arial Black" pitchFamily="34" charset="0"/>
              </a:rPr>
              <a:t>Casamento</a:t>
            </a:r>
            <a:endParaRPr lang="pt-BR" dirty="0">
              <a:latin typeface="Arial Black" pitchFamily="34" charset="0"/>
            </a:endParaRPr>
          </a:p>
        </p:txBody>
      </p:sp>
      <p:sp>
        <p:nvSpPr>
          <p:cNvPr id="40" name="TextBox 39"/>
          <p:cNvSpPr txBox="1"/>
          <p:nvPr/>
        </p:nvSpPr>
        <p:spPr>
          <a:xfrm>
            <a:off x="4386698" y="2966353"/>
            <a:ext cx="360040" cy="2031325"/>
          </a:xfrm>
          <a:prstGeom prst="rect">
            <a:avLst/>
          </a:prstGeom>
          <a:noFill/>
        </p:spPr>
        <p:txBody>
          <a:bodyPr wrap="square" rtlCol="0">
            <a:spAutoFit/>
          </a:bodyPr>
          <a:lstStyle/>
          <a:p>
            <a:pPr algn="ctr"/>
            <a:r>
              <a:rPr lang="pt-BR" dirty="0" err="1" smtClean="0">
                <a:latin typeface="Arial Black" pitchFamily="34" charset="0"/>
              </a:rPr>
              <a:t>Famí</a:t>
            </a:r>
            <a:r>
              <a:rPr lang="pt-BR" dirty="0" smtClean="0">
                <a:latin typeface="Arial Black" pitchFamily="34" charset="0"/>
              </a:rPr>
              <a:t> l ia</a:t>
            </a:r>
            <a:endParaRPr lang="pt-BR" dirty="0">
              <a:latin typeface="Arial Black" pitchFamily="34" charset="0"/>
            </a:endParaRPr>
          </a:p>
        </p:txBody>
      </p:sp>
      <p:sp>
        <p:nvSpPr>
          <p:cNvPr id="41" name="TextBox 40"/>
          <p:cNvSpPr txBox="1"/>
          <p:nvPr/>
        </p:nvSpPr>
        <p:spPr>
          <a:xfrm>
            <a:off x="5523502" y="2848868"/>
            <a:ext cx="360040" cy="2308324"/>
          </a:xfrm>
          <a:prstGeom prst="rect">
            <a:avLst/>
          </a:prstGeom>
          <a:noFill/>
        </p:spPr>
        <p:txBody>
          <a:bodyPr wrap="square" rtlCol="0">
            <a:spAutoFit/>
          </a:bodyPr>
          <a:lstStyle/>
          <a:p>
            <a:pPr algn="ctr"/>
            <a:r>
              <a:rPr lang="pt-BR" dirty="0" smtClean="0">
                <a:latin typeface="Arial Black" pitchFamily="34" charset="0"/>
              </a:rPr>
              <a:t>Trabalho</a:t>
            </a:r>
            <a:endParaRPr lang="pt-BR" dirty="0">
              <a:latin typeface="Arial Black" pitchFamily="34" charset="0"/>
            </a:endParaRPr>
          </a:p>
        </p:txBody>
      </p:sp>
      <p:sp>
        <p:nvSpPr>
          <p:cNvPr id="42" name="TextBox 41"/>
          <p:cNvSpPr txBox="1"/>
          <p:nvPr/>
        </p:nvSpPr>
        <p:spPr>
          <a:xfrm>
            <a:off x="6697246" y="2582902"/>
            <a:ext cx="360040" cy="2862322"/>
          </a:xfrm>
          <a:prstGeom prst="rect">
            <a:avLst/>
          </a:prstGeom>
          <a:noFill/>
        </p:spPr>
        <p:txBody>
          <a:bodyPr wrap="square" rtlCol="0">
            <a:spAutoFit/>
          </a:bodyPr>
          <a:lstStyle/>
          <a:p>
            <a:pPr algn="ctr"/>
            <a:r>
              <a:rPr lang="pt-BR" dirty="0" smtClean="0">
                <a:latin typeface="Arial Black" pitchFamily="34" charset="0"/>
              </a:rPr>
              <a:t>Ministério</a:t>
            </a:r>
            <a:endParaRPr lang="pt-BR" dirty="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dissolv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dissolv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dissolve">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dissolv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dissolve">
                                      <p:cBhvr>
                                        <p:cTn id="27" dur="500"/>
                                        <p:tgtEl>
                                          <p:spTgt spid="3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dissolve">
                                      <p:cBhvr>
                                        <p:cTn id="32" dur="500"/>
                                        <p:tgtEl>
                                          <p:spTgt spid="4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dissolve">
                                      <p:cBhvr>
                                        <p:cTn id="37" dur="500"/>
                                        <p:tgtEl>
                                          <p:spTgt spid="41"/>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dissolve">
                                      <p:cBhvr>
                                        <p:cTn id="4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7" grpId="0"/>
      <p:bldP spid="39" grpId="0"/>
      <p:bldP spid="40" grpId="0"/>
      <p:bldP spid="41" grpId="0"/>
      <p:bldP spid="4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36912"/>
            <a:ext cx="8229600" cy="1143000"/>
          </a:xfrm>
        </p:spPr>
        <p:txBody>
          <a:bodyPr>
            <a:noAutofit/>
          </a:bodyPr>
          <a:lstStyle/>
          <a:p>
            <a:r>
              <a:rPr lang="pt-BR" sz="8000" dirty="0" smtClean="0"/>
              <a:t>ILUSTRAÇÃO</a:t>
            </a:r>
            <a:endParaRPr lang="en-US" sz="8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36912"/>
            <a:ext cx="8229600" cy="1143000"/>
          </a:xfrm>
        </p:spPr>
        <p:txBody>
          <a:bodyPr>
            <a:noAutofit/>
          </a:bodyPr>
          <a:lstStyle/>
          <a:p>
            <a:r>
              <a:rPr lang="pt-BR" sz="9600" dirty="0" smtClean="0"/>
              <a:t>FIM</a:t>
            </a:r>
            <a:endParaRPr lang="en-US" sz="9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normAutofit fontScale="90000"/>
          </a:bodyPr>
          <a:lstStyle/>
          <a:p>
            <a:r>
              <a:rPr lang="pt-BR" dirty="0" smtClean="0"/>
              <a:t>A IMPORTÂNCIA DE PRIORIDADES</a:t>
            </a:r>
            <a:endParaRPr lang="pt-BR" dirty="0"/>
          </a:p>
        </p:txBody>
      </p:sp>
      <p:sp>
        <p:nvSpPr>
          <p:cNvPr id="3" name="Content Placeholder 2"/>
          <p:cNvSpPr>
            <a:spLocks noGrp="1"/>
          </p:cNvSpPr>
          <p:nvPr>
            <p:ph idx="1"/>
          </p:nvPr>
        </p:nvSpPr>
        <p:spPr/>
        <p:txBody>
          <a:bodyPr>
            <a:noAutofit/>
          </a:bodyPr>
          <a:lstStyle/>
          <a:p>
            <a:pPr algn="ctr">
              <a:buNone/>
            </a:pPr>
            <a:r>
              <a:rPr lang="pt-BR" dirty="0" smtClean="0"/>
              <a:t>É </a:t>
            </a:r>
            <a:r>
              <a:rPr lang="pt-BR" dirty="0"/>
              <a:t>um principio Bíblico para usar nosso tempo na melhor maneira possível.  </a:t>
            </a:r>
            <a:endParaRPr lang="pt-BR" dirty="0" smtClean="0"/>
          </a:p>
          <a:p>
            <a:pPr algn="ctr">
              <a:buNone/>
            </a:pPr>
            <a:r>
              <a:rPr lang="pt-BR" dirty="0" smtClean="0"/>
              <a:t>                 </a:t>
            </a:r>
            <a:endParaRPr lang="en-US" dirty="0" smtClean="0"/>
          </a:p>
          <a:p>
            <a:pPr marL="0" indent="0" algn="ctr">
              <a:buNone/>
            </a:pPr>
            <a:r>
              <a:rPr lang="pt-BR" dirty="0" smtClean="0"/>
              <a:t>Efésios </a:t>
            </a:r>
            <a:r>
              <a:rPr lang="pt-BR" dirty="0" smtClean="0"/>
              <a:t>5:15-17 </a:t>
            </a:r>
            <a:endParaRPr lang="pt-BR" dirty="0" smtClean="0"/>
          </a:p>
          <a:p>
            <a:pPr marL="0" indent="0" algn="ctr">
              <a:buNone/>
            </a:pPr>
            <a:r>
              <a:rPr lang="pt-BR" i="1" dirty="0" smtClean="0"/>
              <a:t>"</a:t>
            </a:r>
            <a:r>
              <a:rPr lang="pt-BR" i="1" dirty="0"/>
              <a:t>Portanto, vede prudentemente como andais, não como néscios, mas como sábios, REMINDO O TEMPO; porquanto os dias são maus. Pelo que não sejais insensatos, mas entendei qual seja a vontade do </a:t>
            </a:r>
            <a:r>
              <a:rPr lang="pt-BR" i="1" dirty="0" smtClean="0"/>
              <a:t>Senhor</a:t>
            </a:r>
            <a:r>
              <a:rPr lang="pt-BR" i="1" dirty="0" smtClean="0"/>
              <a:t>.”</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normAutofit fontScale="90000"/>
          </a:bodyPr>
          <a:lstStyle/>
          <a:p>
            <a:r>
              <a:rPr lang="pt-BR" dirty="0" smtClean="0"/>
              <a:t>A IMPORTÂNCIA DE PRIORIDADES</a:t>
            </a:r>
            <a:endParaRPr lang="pt-BR" dirty="0"/>
          </a:p>
        </p:txBody>
      </p:sp>
      <p:sp>
        <p:nvSpPr>
          <p:cNvPr id="3" name="Content Placeholder 2"/>
          <p:cNvSpPr>
            <a:spLocks noGrp="1"/>
          </p:cNvSpPr>
          <p:nvPr>
            <p:ph idx="1"/>
          </p:nvPr>
        </p:nvSpPr>
        <p:spPr/>
        <p:txBody>
          <a:bodyPr>
            <a:noAutofit/>
          </a:bodyPr>
          <a:lstStyle/>
          <a:p>
            <a:pPr algn="ctr">
              <a:buNone/>
            </a:pPr>
            <a:r>
              <a:rPr lang="pt-BR" dirty="0" smtClean="0"/>
              <a:t>Para administrar nosso tempo corretamente, precisamos manter </a:t>
            </a:r>
            <a:r>
              <a:rPr lang="pt-BR" dirty="0" smtClean="0"/>
              <a:t>nossas </a:t>
            </a:r>
            <a:r>
              <a:rPr lang="pt-BR" dirty="0" smtClean="0"/>
              <a:t>prioridades na ordem certa.</a:t>
            </a:r>
          </a:p>
          <a:p>
            <a:pPr algn="ctr">
              <a:buNone/>
            </a:pPr>
            <a:endParaRPr lang="pt-BR" dirty="0" smtClean="0"/>
          </a:p>
          <a:p>
            <a:pPr algn="ctr">
              <a:buNone/>
            </a:pPr>
            <a:r>
              <a:rPr lang="pt-BR" dirty="0" smtClean="0"/>
              <a:t>Fazendo isso nos ajudará ter </a:t>
            </a:r>
            <a:r>
              <a:rPr lang="pt-BR" dirty="0" smtClean="0"/>
              <a:t>um lar </a:t>
            </a:r>
            <a:r>
              <a:rPr lang="pt-BR" dirty="0" smtClean="0"/>
              <a:t>bem </a:t>
            </a:r>
            <a:r>
              <a:rPr lang="pt-BR" dirty="0" smtClean="0"/>
              <a:t>sucedido.</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0"/>
          <p:cNvGrpSpPr>
            <a:grpSpLocks/>
          </p:cNvGrpSpPr>
          <p:nvPr/>
        </p:nvGrpSpPr>
        <p:grpSpPr bwMode="auto">
          <a:xfrm>
            <a:off x="1645170" y="1847891"/>
            <a:ext cx="5879158" cy="4029382"/>
            <a:chOff x="1208870" y="2066440"/>
            <a:chExt cx="5879023" cy="3394149"/>
          </a:xfrm>
        </p:grpSpPr>
        <p:pic>
          <p:nvPicPr>
            <p:cNvPr id="279570" name="Picture 22" descr="Pillar.png"/>
            <p:cNvPicPr>
              <a:picLocks noChangeAspect="1"/>
            </p:cNvPicPr>
            <p:nvPr/>
          </p:nvPicPr>
          <p:blipFill>
            <a:blip r:embed="rId3" cstate="print"/>
            <a:srcRect/>
            <a:stretch>
              <a:fillRect/>
            </a:stretch>
          </p:blipFill>
          <p:spPr bwMode="auto">
            <a:xfrm>
              <a:off x="1208870" y="2076773"/>
              <a:ext cx="1270860" cy="3370900"/>
            </a:xfrm>
            <a:prstGeom prst="rect">
              <a:avLst/>
            </a:prstGeom>
            <a:noFill/>
            <a:ln w="9525">
              <a:noFill/>
              <a:miter lim="800000"/>
              <a:headEnd/>
              <a:tailEnd/>
            </a:ln>
          </p:spPr>
        </p:pic>
        <p:pic>
          <p:nvPicPr>
            <p:cNvPr id="279571" name="Picture 25" descr="Pillar.png"/>
            <p:cNvPicPr>
              <a:picLocks noChangeAspect="1"/>
            </p:cNvPicPr>
            <p:nvPr/>
          </p:nvPicPr>
          <p:blipFill>
            <a:blip r:embed="rId3" cstate="print"/>
            <a:srcRect/>
            <a:stretch>
              <a:fillRect/>
            </a:stretch>
          </p:blipFill>
          <p:spPr bwMode="auto">
            <a:xfrm>
              <a:off x="2368660" y="2089689"/>
              <a:ext cx="1270860" cy="3370900"/>
            </a:xfrm>
            <a:prstGeom prst="rect">
              <a:avLst/>
            </a:prstGeom>
            <a:noFill/>
            <a:ln w="9525">
              <a:noFill/>
              <a:miter lim="800000"/>
              <a:headEnd/>
              <a:tailEnd/>
            </a:ln>
          </p:spPr>
        </p:pic>
        <p:pic>
          <p:nvPicPr>
            <p:cNvPr id="279572" name="Picture 26" descr="Pillar.png"/>
            <p:cNvPicPr>
              <a:picLocks noChangeAspect="1"/>
            </p:cNvPicPr>
            <p:nvPr/>
          </p:nvPicPr>
          <p:blipFill>
            <a:blip r:embed="rId3" cstate="print"/>
            <a:srcRect/>
            <a:stretch>
              <a:fillRect/>
            </a:stretch>
          </p:blipFill>
          <p:spPr bwMode="auto">
            <a:xfrm>
              <a:off x="3512951" y="2087105"/>
              <a:ext cx="1270860" cy="3370900"/>
            </a:xfrm>
            <a:prstGeom prst="rect">
              <a:avLst/>
            </a:prstGeom>
            <a:noFill/>
            <a:ln w="9525">
              <a:noFill/>
              <a:miter lim="800000"/>
              <a:headEnd/>
              <a:tailEnd/>
            </a:ln>
          </p:spPr>
        </p:pic>
        <p:pic>
          <p:nvPicPr>
            <p:cNvPr id="279573" name="Picture 27" descr="Pillar.png"/>
            <p:cNvPicPr>
              <a:picLocks noChangeAspect="1"/>
            </p:cNvPicPr>
            <p:nvPr/>
          </p:nvPicPr>
          <p:blipFill>
            <a:blip r:embed="rId3" cstate="print"/>
            <a:srcRect/>
            <a:stretch>
              <a:fillRect/>
            </a:stretch>
          </p:blipFill>
          <p:spPr bwMode="auto">
            <a:xfrm>
              <a:off x="4672742" y="2084522"/>
              <a:ext cx="1270860" cy="3370900"/>
            </a:xfrm>
            <a:prstGeom prst="rect">
              <a:avLst/>
            </a:prstGeom>
            <a:noFill/>
            <a:ln w="9525">
              <a:noFill/>
              <a:miter lim="800000"/>
              <a:headEnd/>
              <a:tailEnd/>
            </a:ln>
          </p:spPr>
        </p:pic>
        <p:pic>
          <p:nvPicPr>
            <p:cNvPr id="279574" name="Picture 28" descr="Pillar.png"/>
            <p:cNvPicPr>
              <a:picLocks noChangeAspect="1"/>
            </p:cNvPicPr>
            <p:nvPr/>
          </p:nvPicPr>
          <p:blipFill>
            <a:blip r:embed="rId3" cstate="print"/>
            <a:srcRect/>
            <a:stretch>
              <a:fillRect/>
            </a:stretch>
          </p:blipFill>
          <p:spPr bwMode="auto">
            <a:xfrm>
              <a:off x="5817033" y="2066440"/>
              <a:ext cx="1270860" cy="3370900"/>
            </a:xfrm>
            <a:prstGeom prst="rect">
              <a:avLst/>
            </a:prstGeom>
            <a:noFill/>
            <a:ln w="9525">
              <a:noFill/>
              <a:miter lim="800000"/>
              <a:headEnd/>
              <a:tailEnd/>
            </a:ln>
          </p:spPr>
        </p:pic>
      </p:grpSp>
      <p:sp>
        <p:nvSpPr>
          <p:cNvPr id="8199" name="Text Box 4"/>
          <p:cNvSpPr txBox="1">
            <a:spLocks noChangeArrowheads="1"/>
          </p:cNvSpPr>
          <p:nvPr/>
        </p:nvSpPr>
        <p:spPr bwMode="auto">
          <a:xfrm>
            <a:off x="2476500" y="5833318"/>
            <a:ext cx="4144963" cy="366712"/>
          </a:xfrm>
          <a:prstGeom prst="rect">
            <a:avLst/>
          </a:prstGeom>
          <a:noFill/>
          <a:ln w="9525">
            <a:noFill/>
            <a:miter lim="800000"/>
            <a:headEnd/>
            <a:tailEnd/>
          </a:ln>
        </p:spPr>
        <p:txBody>
          <a:bodyPr>
            <a:spAutoFit/>
          </a:bodyPr>
          <a:lstStyle/>
          <a:p>
            <a:pPr algn="ctr">
              <a:spcBef>
                <a:spcPct val="50000"/>
              </a:spcBef>
            </a:pPr>
            <a:r>
              <a:rPr lang="pt-BR" b="1"/>
              <a:t>UNIFORMITARISMO</a:t>
            </a:r>
          </a:p>
        </p:txBody>
      </p:sp>
      <p:sp>
        <p:nvSpPr>
          <p:cNvPr id="8200" name="Text Box 6"/>
          <p:cNvSpPr txBox="1">
            <a:spLocks noChangeArrowheads="1"/>
          </p:cNvSpPr>
          <p:nvPr/>
        </p:nvSpPr>
        <p:spPr bwMode="auto">
          <a:xfrm>
            <a:off x="1939925" y="6290518"/>
            <a:ext cx="5141913" cy="366712"/>
          </a:xfrm>
          <a:prstGeom prst="rect">
            <a:avLst/>
          </a:prstGeom>
          <a:noFill/>
          <a:ln w="9525">
            <a:noFill/>
            <a:miter lim="800000"/>
            <a:headEnd/>
            <a:tailEnd/>
          </a:ln>
        </p:spPr>
        <p:txBody>
          <a:bodyPr>
            <a:spAutoFit/>
          </a:bodyPr>
          <a:lstStyle/>
          <a:p>
            <a:pPr algn="ctr">
              <a:spcBef>
                <a:spcPct val="50000"/>
              </a:spcBef>
            </a:pPr>
            <a:r>
              <a:rPr lang="pt-BR" b="1"/>
              <a:t>A MENTALIDADE HUMANISTA</a:t>
            </a:r>
          </a:p>
        </p:txBody>
      </p:sp>
      <p:sp>
        <p:nvSpPr>
          <p:cNvPr id="279565" name="Rectangle 19"/>
          <p:cNvSpPr>
            <a:spLocks noChangeArrowheads="1"/>
          </p:cNvSpPr>
          <p:nvPr/>
        </p:nvSpPr>
        <p:spPr bwMode="auto">
          <a:xfrm>
            <a:off x="952858" y="5761880"/>
            <a:ext cx="7256463" cy="557213"/>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grpSp>
        <p:nvGrpSpPr>
          <p:cNvPr id="3" name="Group 30"/>
          <p:cNvGrpSpPr/>
          <p:nvPr/>
        </p:nvGrpSpPr>
        <p:grpSpPr>
          <a:xfrm>
            <a:off x="604838" y="116632"/>
            <a:ext cx="7966075" cy="1304603"/>
            <a:chOff x="604838" y="332656"/>
            <a:chExt cx="7966075" cy="944563"/>
          </a:xfrm>
        </p:grpSpPr>
        <p:sp>
          <p:nvSpPr>
            <p:cNvPr id="279561" name="Text Box 5"/>
            <p:cNvSpPr txBox="1">
              <a:spLocks noChangeArrowheads="1"/>
            </p:cNvSpPr>
            <p:nvPr/>
          </p:nvSpPr>
          <p:spPr bwMode="auto">
            <a:xfrm>
              <a:off x="3884613" y="910506"/>
              <a:ext cx="1687512" cy="366713"/>
            </a:xfrm>
            <a:prstGeom prst="rect">
              <a:avLst/>
            </a:prstGeom>
            <a:noFill/>
            <a:ln w="9525">
              <a:noFill/>
              <a:miter lim="800000"/>
              <a:headEnd/>
              <a:tailEnd/>
            </a:ln>
          </p:spPr>
          <p:txBody>
            <a:bodyPr>
              <a:spAutoFit/>
            </a:bodyPr>
            <a:lstStyle/>
            <a:p>
              <a:pPr algn="ctr">
                <a:spcBef>
                  <a:spcPct val="50000"/>
                </a:spcBef>
              </a:pPr>
              <a:r>
                <a:rPr lang="pt-BR" b="1"/>
                <a:t>EVOLUÇÃO</a:t>
              </a:r>
            </a:p>
          </p:txBody>
        </p:sp>
        <p:sp>
          <p:nvSpPr>
            <p:cNvPr id="36887" name="Text Box 23"/>
            <p:cNvSpPr txBox="1">
              <a:spLocks noChangeArrowheads="1"/>
            </p:cNvSpPr>
            <p:nvPr/>
          </p:nvSpPr>
          <p:spPr bwMode="auto">
            <a:xfrm>
              <a:off x="709613" y="349250"/>
              <a:ext cx="7785100" cy="762000"/>
            </a:xfrm>
            <a:prstGeom prst="rect">
              <a:avLst/>
            </a:prstGeom>
            <a:noFill/>
            <a:ln w="9525">
              <a:noFill/>
              <a:miter lim="800000"/>
              <a:headEnd/>
              <a:tailEnd/>
            </a:ln>
            <a:effectLst/>
          </p:spPr>
          <p:txBody>
            <a:bodyPr>
              <a:spAutoFit/>
            </a:bodyPr>
            <a:lstStyle/>
            <a:p>
              <a:pPr algn="ctr">
                <a:spcBef>
                  <a:spcPct val="50000"/>
                </a:spcBef>
                <a:defRPr/>
              </a:pPr>
              <a:endParaRPr lang="pt-BR" sz="4400" dirty="0">
                <a:effectLst>
                  <a:outerShdw blurRad="38100" dist="38100" dir="2700000" algn="tl">
                    <a:srgbClr val="000000"/>
                  </a:outerShdw>
                </a:effectLst>
                <a:latin typeface="Tahoma" charset="0"/>
              </a:endParaRPr>
            </a:p>
          </p:txBody>
        </p:sp>
        <p:sp>
          <p:nvSpPr>
            <p:cNvPr id="279566" name="Isosceles Triangle 20"/>
            <p:cNvSpPr>
              <a:spLocks noChangeArrowheads="1"/>
            </p:cNvSpPr>
            <p:nvPr/>
          </p:nvSpPr>
          <p:spPr bwMode="auto">
            <a:xfrm>
              <a:off x="604838" y="332656"/>
              <a:ext cx="7966075" cy="928688"/>
            </a:xfrm>
            <a:prstGeom prst="triangle">
              <a:avLst>
                <a:gd name="adj" fmla="val 50000"/>
              </a:avLst>
            </a:prstGeom>
            <a:blipFill dpi="0" rotWithShape="1">
              <a:blip r:embed="rId5" cstate="print"/>
              <a:srcRect/>
              <a:tile tx="0" ty="0" sx="100000" sy="100000" flip="none" algn="tl"/>
            </a:blipFill>
            <a:ln w="38100" algn="ctr">
              <a:solidFill>
                <a:srgbClr val="000000"/>
              </a:solidFill>
              <a:round/>
              <a:headEnd/>
              <a:tailEnd/>
            </a:ln>
          </p:spPr>
          <p:txBody>
            <a:bodyPr/>
            <a:lstStyle/>
            <a:p>
              <a:pPr algn="ctr">
                <a:spcBef>
                  <a:spcPct val="50000"/>
                </a:spcBef>
              </a:pPr>
              <a:endParaRPr lang="en-US"/>
            </a:p>
          </p:txBody>
        </p:sp>
        <p:sp>
          <p:nvSpPr>
            <p:cNvPr id="279567" name="Isosceles Triangle 21"/>
            <p:cNvSpPr>
              <a:spLocks noChangeArrowheads="1"/>
            </p:cNvSpPr>
            <p:nvPr/>
          </p:nvSpPr>
          <p:spPr bwMode="auto">
            <a:xfrm>
              <a:off x="1177925" y="485056"/>
              <a:ext cx="6834188" cy="700088"/>
            </a:xfrm>
            <a:prstGeom prst="triangle">
              <a:avLst>
                <a:gd name="adj" fmla="val 50000"/>
              </a:avLst>
            </a:prstGeom>
            <a:blipFill dpi="0" rotWithShape="1">
              <a:blip r:embed="rId4" cstate="print"/>
              <a:srcRect/>
              <a:tile tx="0" ty="0" sx="100000" sy="100000" flip="none" algn="tl"/>
            </a:blipFill>
            <a:ln w="25400" algn="ctr">
              <a:solidFill>
                <a:srgbClr val="000000"/>
              </a:solidFill>
              <a:round/>
              <a:headEnd/>
              <a:tailEnd/>
            </a:ln>
          </p:spPr>
          <p:txBody>
            <a:bodyPr/>
            <a:lstStyle/>
            <a:p>
              <a:pPr algn="ctr">
                <a:spcBef>
                  <a:spcPct val="50000"/>
                </a:spcBef>
              </a:pPr>
              <a:endParaRPr lang="en-US"/>
            </a:p>
          </p:txBody>
        </p:sp>
      </p:grpSp>
      <p:sp>
        <p:nvSpPr>
          <p:cNvPr id="279568" name="Rectangle 18"/>
          <p:cNvSpPr>
            <a:spLocks noChangeArrowheads="1"/>
          </p:cNvSpPr>
          <p:nvPr/>
        </p:nvSpPr>
        <p:spPr bwMode="auto">
          <a:xfrm>
            <a:off x="667019" y="6182568"/>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30" name="Rectangle 18"/>
          <p:cNvSpPr>
            <a:spLocks noChangeArrowheads="1"/>
          </p:cNvSpPr>
          <p:nvPr/>
        </p:nvSpPr>
        <p:spPr bwMode="auto">
          <a:xfrm>
            <a:off x="663020" y="1412776"/>
            <a:ext cx="7826375" cy="558800"/>
          </a:xfrm>
          <a:prstGeom prst="rect">
            <a:avLst/>
          </a:prstGeom>
          <a:blipFill dpi="0" rotWithShape="1">
            <a:blip r:embed="rId4" cstate="print"/>
            <a:srcRect/>
            <a:tile tx="0" ty="0" sx="100000" sy="100000" flip="none" algn="tl"/>
          </a:blipFill>
          <a:ln w="19050" algn="ctr">
            <a:solidFill>
              <a:srgbClr val="000000"/>
            </a:solidFill>
            <a:round/>
            <a:headEnd/>
            <a:tailEnd/>
          </a:ln>
        </p:spPr>
        <p:txBody>
          <a:bodyPr/>
          <a:lstStyle/>
          <a:p>
            <a:pPr algn="ctr">
              <a:spcBef>
                <a:spcPct val="50000"/>
              </a:spcBef>
            </a:pPr>
            <a:endParaRPr lang="en-US"/>
          </a:p>
        </p:txBody>
      </p:sp>
      <p:sp>
        <p:nvSpPr>
          <p:cNvPr id="26" name="Rectangle 25"/>
          <p:cNvSpPr/>
          <p:nvPr/>
        </p:nvSpPr>
        <p:spPr>
          <a:xfrm>
            <a:off x="539552" y="2420888"/>
            <a:ext cx="8136904" cy="266429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96762" y="2636912"/>
            <a:ext cx="7560840" cy="2308324"/>
          </a:xfrm>
          <a:prstGeom prst="rect">
            <a:avLst/>
          </a:prstGeom>
          <a:noFill/>
        </p:spPr>
        <p:txBody>
          <a:bodyPr wrap="square" rtlCol="0">
            <a:spAutoFit/>
          </a:bodyPr>
          <a:lstStyle/>
          <a:p>
            <a:pPr algn="ctr"/>
            <a:r>
              <a:rPr lang="pt-BR" sz="2400" dirty="0" smtClean="0">
                <a:latin typeface="Arial" pitchFamily="34" charset="0"/>
                <a:cs typeface="Arial" pitchFamily="34" charset="0"/>
              </a:rPr>
              <a:t>Queremos comparar nossas prioridades como um prédio bonito. Precisamos um bom alicerce, uma boa cobertura que é o propósito da nossa vida e os colunas para manter nosso propósito em pé. As colunas </a:t>
            </a:r>
            <a:r>
              <a:rPr lang="pt-BR" sz="2400" dirty="0" smtClean="0">
                <a:latin typeface="Arial" pitchFamily="34" charset="0"/>
                <a:cs typeface="Arial" pitchFamily="34" charset="0"/>
              </a:rPr>
              <a:t>são </a:t>
            </a:r>
            <a:r>
              <a:rPr lang="pt-BR" sz="2400" dirty="0" smtClean="0">
                <a:latin typeface="Arial" pitchFamily="34" charset="0"/>
                <a:cs typeface="Arial" pitchFamily="34" charset="0"/>
              </a:rPr>
              <a:t>nossas prioridades que tem que ser </a:t>
            </a:r>
            <a:r>
              <a:rPr lang="pt-BR" sz="2400" dirty="0" smtClean="0">
                <a:latin typeface="Arial" pitchFamily="34" charset="0"/>
                <a:cs typeface="Arial" pitchFamily="34" charset="0"/>
              </a:rPr>
              <a:t>mantidas </a:t>
            </a:r>
            <a:r>
              <a:rPr lang="pt-BR" sz="2400" dirty="0" smtClean="0">
                <a:latin typeface="Arial" pitchFamily="34" charset="0"/>
                <a:cs typeface="Arial" pitchFamily="34" charset="0"/>
              </a:rPr>
              <a:t>no seu próprio lugar.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ssolve">
                                      <p:cBhvr>
                                        <p:cTn id="7" dur="500"/>
                                        <p:tgtEl>
                                          <p:spTgt spid="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dissolve">
                                      <p:cBhvr>
                                        <p:cTn id="1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3"/>
            <a:ext cx="8229600" cy="1008112"/>
          </a:xfrm>
        </p:spPr>
        <p:txBody>
          <a:bodyPr>
            <a:noAutofit/>
          </a:bodyPr>
          <a:lstStyle/>
          <a:p>
            <a:pPr marL="0" indent="0" algn="ctr">
              <a:buNone/>
            </a:pPr>
            <a:r>
              <a:rPr lang="pt-BR" dirty="0" smtClean="0"/>
              <a:t>TUDO </a:t>
            </a:r>
            <a:r>
              <a:rPr lang="pt-BR" dirty="0"/>
              <a:t>TEM DE SER CONSTRUÍDO </a:t>
            </a:r>
            <a:r>
              <a:rPr lang="pt-BR" dirty="0" smtClean="0"/>
              <a:t>SOBRE JESUS, </a:t>
            </a:r>
            <a:r>
              <a:rPr lang="pt-BR" dirty="0"/>
              <a:t>NOSSO SALVADOR E SENHOR </a:t>
            </a:r>
            <a:endParaRPr lang="pt-BR" dirty="0" smtClean="0"/>
          </a:p>
          <a:p>
            <a:pPr marL="0" indent="0">
              <a:buNone/>
            </a:pPr>
            <a:endParaRPr lang="pt-BR" dirty="0" smtClean="0"/>
          </a:p>
        </p:txBody>
      </p:sp>
      <p:sp>
        <p:nvSpPr>
          <p:cNvPr id="6" name="Title 1"/>
          <p:cNvSpPr>
            <a:spLocks noGrp="1"/>
          </p:cNvSpPr>
          <p:nvPr>
            <p:ph type="title"/>
          </p:nvPr>
        </p:nvSpPr>
        <p:spPr>
          <a:xfrm>
            <a:off x="251520" y="274638"/>
            <a:ext cx="8640960" cy="1143000"/>
          </a:xfrm>
        </p:spPr>
        <p:txBody>
          <a:bodyPr>
            <a:noAutofit/>
          </a:bodyPr>
          <a:lstStyle/>
          <a:p>
            <a:pPr lvl="0">
              <a:spcBef>
                <a:spcPct val="20000"/>
              </a:spcBef>
            </a:pPr>
            <a:r>
              <a:rPr lang="pt-BR" sz="3700" dirty="0" smtClean="0"/>
              <a:t> A ALICERCE DAS PRIORIDADES</a:t>
            </a:r>
            <a:br>
              <a:rPr lang="pt-BR" sz="3700" dirty="0" smtClean="0"/>
            </a:br>
            <a:endParaRPr lang="pt-BR" sz="3700" dirty="0"/>
          </a:p>
        </p:txBody>
      </p:sp>
      <p:sp>
        <p:nvSpPr>
          <p:cNvPr id="4" name="Content Placeholder 2"/>
          <p:cNvSpPr txBox="1">
            <a:spLocks/>
          </p:cNvSpPr>
          <p:nvPr/>
        </p:nvSpPr>
        <p:spPr>
          <a:xfrm>
            <a:off x="457200" y="2215405"/>
            <a:ext cx="8229600" cy="4525963"/>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I </a:t>
            </a: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Cor.3:9-15 </a:t>
            </a:r>
            <a:endPar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a:t>
            </a:r>
            <a:r>
              <a:rPr kumimoji="0" lang="pt-BR" sz="2800" b="1" i="1" u="none" strike="noStrike" kern="1200" cap="none" spc="0" normalizeH="0" baseline="30000" noProof="0" dirty="0" smtClean="0">
                <a:ln>
                  <a:noFill/>
                </a:ln>
                <a:solidFill>
                  <a:schemeClr val="bg1"/>
                </a:solidFill>
                <a:effectLst/>
                <a:uLnTx/>
                <a:uFillTx/>
                <a:latin typeface="Arial" pitchFamily="34" charset="0"/>
                <a:ea typeface="+mn-ea"/>
                <a:cs typeface="Arial" pitchFamily="34" charset="0"/>
              </a:rPr>
              <a:t>9</a:t>
            </a:r>
            <a:r>
              <a:rPr kumimoji="0" lang="pt-BR" sz="2800" b="1" i="1"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Porque nós somos cooperadores de Deus; vós sois lavoura de Deus e edifício de Deus. </a:t>
            </a:r>
            <a:r>
              <a:rPr kumimoji="0" lang="pt-BR" sz="2800" b="1" i="1" u="none" strike="noStrike" kern="1200" cap="none" spc="0" normalizeH="0" baseline="30000" noProof="0" dirty="0" smtClean="0">
                <a:ln>
                  <a:noFill/>
                </a:ln>
                <a:solidFill>
                  <a:schemeClr val="bg1"/>
                </a:solidFill>
                <a:effectLst/>
                <a:uLnTx/>
                <a:uFillTx/>
                <a:latin typeface="Arial" pitchFamily="34" charset="0"/>
                <a:ea typeface="+mn-ea"/>
                <a:cs typeface="Arial" pitchFamily="34" charset="0"/>
              </a:rPr>
              <a:t>10</a:t>
            </a:r>
            <a:r>
              <a:rPr kumimoji="0" lang="pt-BR" sz="2800" b="1" i="1"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Segundo a graça de Deus que me foi dada, pus eu, como sábio arquiteto, o fundamento, e outro edifica sobre ele; mas veja cada um como edifica sobre ele. </a:t>
            </a:r>
            <a:r>
              <a:rPr kumimoji="0" lang="pt-BR" sz="2800" b="1" i="1" u="none" strike="noStrike" kern="1200" cap="none" spc="0" normalizeH="0" baseline="30000" noProof="0" dirty="0" smtClean="0">
                <a:ln>
                  <a:noFill/>
                </a:ln>
                <a:solidFill>
                  <a:schemeClr val="bg1"/>
                </a:solidFill>
                <a:effectLst/>
                <a:uLnTx/>
                <a:uFillTx/>
                <a:latin typeface="Arial" pitchFamily="34" charset="0"/>
                <a:ea typeface="+mn-ea"/>
                <a:cs typeface="Arial" pitchFamily="34" charset="0"/>
              </a:rPr>
              <a:t>11</a:t>
            </a:r>
            <a:r>
              <a:rPr kumimoji="0" lang="pt-BR" sz="2800" b="1" i="1"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Porque ninguém pode pôr outro fundamento além do que já está posto, o qual é Jesus Cristo</a:t>
            </a: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t>
            </a:r>
            <a:r>
              <a:rPr kumimoji="0" lang="pt-BR" sz="2800" b="1" i="0" u="none" strike="noStrike" kern="1200" cap="none" spc="0" normalizeH="0" baseline="30000" noProof="0" dirty="0" smtClean="0">
                <a:ln>
                  <a:noFill/>
                </a:ln>
                <a:solidFill>
                  <a:schemeClr val="bg1"/>
                </a:solidFill>
                <a:effectLst/>
                <a:uLnTx/>
                <a:uFillTx/>
                <a:latin typeface="Arial" pitchFamily="34" charset="0"/>
                <a:ea typeface="+mn-ea"/>
                <a:cs typeface="Arial" pitchFamily="34" charset="0"/>
              </a:rPr>
              <a:t> </a:t>
            </a:r>
            <a:endPar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dissolve">
                                      <p:cBhvr>
                                        <p:cTn id="11" dur="500"/>
                                        <p:tgtEl>
                                          <p:spTgt spid="4">
                                            <p:txEl>
                                              <p:pRg st="0" end="0"/>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dissolve">
                                      <p:cBhvr>
                                        <p:cTn id="14"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3"/>
            <a:ext cx="8229600" cy="1008112"/>
          </a:xfrm>
        </p:spPr>
        <p:txBody>
          <a:bodyPr>
            <a:noAutofit/>
          </a:bodyPr>
          <a:lstStyle/>
          <a:p>
            <a:pPr marL="0" indent="0" algn="ctr">
              <a:buNone/>
            </a:pPr>
            <a:r>
              <a:rPr lang="pt-BR" dirty="0" smtClean="0"/>
              <a:t>TUDO </a:t>
            </a:r>
            <a:r>
              <a:rPr lang="pt-BR" dirty="0"/>
              <a:t>TEM DE SER CONSTRUÍDO </a:t>
            </a:r>
            <a:r>
              <a:rPr lang="pt-BR" dirty="0" smtClean="0"/>
              <a:t>SOBRE JESUS, </a:t>
            </a:r>
            <a:r>
              <a:rPr lang="pt-BR" dirty="0"/>
              <a:t>NOSSO SALVADOR E SENHOR </a:t>
            </a:r>
            <a:endParaRPr lang="pt-BR" dirty="0" smtClean="0"/>
          </a:p>
          <a:p>
            <a:pPr marL="0" indent="0">
              <a:buNone/>
            </a:pPr>
            <a:endParaRPr lang="pt-BR" dirty="0" smtClean="0"/>
          </a:p>
        </p:txBody>
      </p:sp>
      <p:sp>
        <p:nvSpPr>
          <p:cNvPr id="6" name="Title 1"/>
          <p:cNvSpPr>
            <a:spLocks noGrp="1"/>
          </p:cNvSpPr>
          <p:nvPr>
            <p:ph type="title"/>
          </p:nvPr>
        </p:nvSpPr>
        <p:spPr>
          <a:xfrm>
            <a:off x="251520" y="274638"/>
            <a:ext cx="8640960" cy="1143000"/>
          </a:xfrm>
        </p:spPr>
        <p:txBody>
          <a:bodyPr>
            <a:noAutofit/>
          </a:bodyPr>
          <a:lstStyle/>
          <a:p>
            <a:pPr lvl="0">
              <a:spcBef>
                <a:spcPct val="20000"/>
              </a:spcBef>
            </a:pPr>
            <a:r>
              <a:rPr lang="pt-BR" sz="3700" dirty="0" smtClean="0"/>
              <a:t> A ALICERCE DAS PRIORIDADES</a:t>
            </a:r>
            <a:br>
              <a:rPr lang="pt-BR" sz="3700" dirty="0" smtClean="0"/>
            </a:br>
            <a:endParaRPr lang="pt-BR" sz="3700" dirty="0"/>
          </a:p>
        </p:txBody>
      </p:sp>
      <p:sp>
        <p:nvSpPr>
          <p:cNvPr id="4" name="Content Placeholder 2"/>
          <p:cNvSpPr txBox="1">
            <a:spLocks/>
          </p:cNvSpPr>
          <p:nvPr/>
        </p:nvSpPr>
        <p:spPr>
          <a:xfrm>
            <a:off x="457200" y="2215405"/>
            <a:ext cx="8229600" cy="4525963"/>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I </a:t>
            </a: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Cor.3:9-15 </a:t>
            </a:r>
            <a:endPar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a:t>
            </a:r>
            <a:r>
              <a:rPr kumimoji="0" lang="pt-BR" sz="2800" b="1" i="1" u="none" strike="noStrike" kern="1200" cap="none" spc="0" normalizeH="0" baseline="30000" noProof="0" dirty="0" smtClean="0">
                <a:ln>
                  <a:noFill/>
                </a:ln>
                <a:solidFill>
                  <a:schemeClr val="bg1"/>
                </a:solidFill>
                <a:effectLst/>
                <a:uLnTx/>
                <a:uFillTx/>
                <a:latin typeface="Arial" pitchFamily="34" charset="0"/>
                <a:ea typeface="+mn-ea"/>
                <a:cs typeface="Arial" pitchFamily="34" charset="0"/>
              </a:rPr>
              <a:t>12</a:t>
            </a:r>
            <a:r>
              <a:rPr kumimoji="0" lang="pt-BR" sz="2800" b="1" i="1"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E, se alguém sobre este fundamento formar um edifício de ouro, prata, pedras preciosas, madeira, feno, palha, </a:t>
            </a:r>
            <a:r>
              <a:rPr kumimoji="0" lang="pt-BR" sz="2800" b="1" i="1" u="none" strike="noStrike" kern="1200" cap="none" spc="0" normalizeH="0" baseline="30000" noProof="0" dirty="0" smtClean="0">
                <a:ln>
                  <a:noFill/>
                </a:ln>
                <a:solidFill>
                  <a:schemeClr val="bg1"/>
                </a:solidFill>
                <a:effectLst/>
                <a:uLnTx/>
                <a:uFillTx/>
                <a:latin typeface="Arial" pitchFamily="34" charset="0"/>
                <a:ea typeface="+mn-ea"/>
                <a:cs typeface="Arial" pitchFamily="34" charset="0"/>
              </a:rPr>
              <a:t>13</a:t>
            </a:r>
            <a:r>
              <a:rPr kumimoji="0" lang="pt-BR" sz="2800" b="1" i="1"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A obra de cada um se manifestará; na verdade o dia a declarará, porque pelo fogo será descoberta; e o fogo provará qual seja a obra de cada um. </a:t>
            </a:r>
            <a:r>
              <a:rPr kumimoji="0" lang="pt-BR" sz="2800" b="1" i="1" u="none" strike="noStrike" kern="1200" cap="none" spc="0" normalizeH="0" baseline="30000" noProof="0" dirty="0" smtClean="0">
                <a:ln>
                  <a:noFill/>
                </a:ln>
                <a:solidFill>
                  <a:schemeClr val="bg1"/>
                </a:solidFill>
                <a:effectLst/>
                <a:uLnTx/>
                <a:uFillTx/>
                <a:latin typeface="Arial" pitchFamily="34" charset="0"/>
                <a:ea typeface="+mn-ea"/>
                <a:cs typeface="Arial" pitchFamily="34" charset="0"/>
              </a:rPr>
              <a:t>14</a:t>
            </a:r>
            <a:r>
              <a:rPr kumimoji="0" lang="pt-BR" sz="2800" b="1" i="1"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Se a obra que alguém edificou nessa parte permanecer, esse receberá galardão.</a:t>
            </a: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 </a:t>
            </a:r>
            <a:r>
              <a:rPr kumimoji="0" lang="pt-BR" sz="2800" b="1" i="0" u="none" strike="noStrike" kern="1200" cap="none" spc="0" normalizeH="0" baseline="30000" noProof="0" dirty="0" smtClean="0">
                <a:ln>
                  <a:noFill/>
                </a:ln>
                <a:solidFill>
                  <a:schemeClr val="bg1"/>
                </a:solidFill>
                <a:effectLst/>
                <a:uLnTx/>
                <a:uFillTx/>
                <a:latin typeface="Arial" pitchFamily="34" charset="0"/>
                <a:ea typeface="+mn-ea"/>
                <a:cs typeface="Arial" pitchFamily="34" charset="0"/>
              </a:rPr>
              <a:t> </a:t>
            </a:r>
            <a:endPar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3"/>
            <a:ext cx="8229600" cy="1008112"/>
          </a:xfrm>
        </p:spPr>
        <p:txBody>
          <a:bodyPr>
            <a:noAutofit/>
          </a:bodyPr>
          <a:lstStyle/>
          <a:p>
            <a:pPr marL="0" indent="0" algn="ctr">
              <a:buNone/>
            </a:pPr>
            <a:r>
              <a:rPr lang="pt-BR" dirty="0" smtClean="0"/>
              <a:t>TUDO </a:t>
            </a:r>
            <a:r>
              <a:rPr lang="pt-BR" dirty="0"/>
              <a:t>TEM DE SER CONSTRUÍDO </a:t>
            </a:r>
            <a:r>
              <a:rPr lang="pt-BR" dirty="0" smtClean="0"/>
              <a:t>SOBRE JESUS, </a:t>
            </a:r>
            <a:r>
              <a:rPr lang="pt-BR" dirty="0"/>
              <a:t>NOSSO SALVADOR E SENHOR </a:t>
            </a:r>
            <a:endParaRPr lang="pt-BR" dirty="0" smtClean="0"/>
          </a:p>
          <a:p>
            <a:pPr marL="0" indent="0">
              <a:buNone/>
            </a:pPr>
            <a:endParaRPr lang="pt-BR" dirty="0" smtClean="0"/>
          </a:p>
        </p:txBody>
      </p:sp>
      <p:sp>
        <p:nvSpPr>
          <p:cNvPr id="6" name="Title 1"/>
          <p:cNvSpPr>
            <a:spLocks noGrp="1"/>
          </p:cNvSpPr>
          <p:nvPr>
            <p:ph type="title"/>
          </p:nvPr>
        </p:nvSpPr>
        <p:spPr>
          <a:xfrm>
            <a:off x="251520" y="274638"/>
            <a:ext cx="8640960" cy="1143000"/>
          </a:xfrm>
        </p:spPr>
        <p:txBody>
          <a:bodyPr>
            <a:noAutofit/>
          </a:bodyPr>
          <a:lstStyle/>
          <a:p>
            <a:pPr lvl="0">
              <a:spcBef>
                <a:spcPct val="20000"/>
              </a:spcBef>
            </a:pPr>
            <a:r>
              <a:rPr lang="pt-BR" sz="3700" dirty="0" smtClean="0"/>
              <a:t> A ALICERCE DAS PRIORIDADES</a:t>
            </a:r>
            <a:br>
              <a:rPr lang="pt-BR" sz="3700" dirty="0" smtClean="0"/>
            </a:br>
            <a:endParaRPr lang="pt-BR" sz="3700" dirty="0"/>
          </a:p>
        </p:txBody>
      </p:sp>
      <p:sp>
        <p:nvSpPr>
          <p:cNvPr id="4" name="Content Placeholder 2"/>
          <p:cNvSpPr txBox="1">
            <a:spLocks/>
          </p:cNvSpPr>
          <p:nvPr/>
        </p:nvSpPr>
        <p:spPr>
          <a:xfrm>
            <a:off x="457200" y="2215405"/>
            <a:ext cx="8229600" cy="4525963"/>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I </a:t>
            </a: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Cor.3:9-15</a:t>
            </a:r>
            <a:endPar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a:t>
            </a:r>
            <a:r>
              <a:rPr kumimoji="0" lang="pt-BR" sz="2800" b="1" i="1" u="none" strike="noStrike" kern="1200" cap="none" spc="0" normalizeH="0" baseline="30000" noProof="0" dirty="0" smtClean="0">
                <a:ln>
                  <a:noFill/>
                </a:ln>
                <a:solidFill>
                  <a:schemeClr val="bg1"/>
                </a:solidFill>
                <a:effectLst/>
                <a:uLnTx/>
                <a:uFillTx/>
                <a:latin typeface="Arial" pitchFamily="34" charset="0"/>
                <a:ea typeface="+mn-ea"/>
                <a:cs typeface="Arial" pitchFamily="34" charset="0"/>
              </a:rPr>
              <a:t>15</a:t>
            </a:r>
            <a:r>
              <a:rPr kumimoji="0" lang="pt-BR" sz="2800" b="1" i="1"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Se a obra de alguém se queimar, sofrerá detrimento; mas o tal será salvo, todavia como pelo </a:t>
            </a:r>
            <a:r>
              <a:rPr kumimoji="0" lang="pt-BR" sz="2800" b="1" i="1"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fogo.</a:t>
            </a:r>
            <a:r>
              <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a:t>
            </a:r>
            <a:endParaRPr kumimoji="0" lang="pt-BR" sz="2800" b="1"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7042</TotalTime>
  <Words>1495</Words>
  <Application>Microsoft Office PowerPoint</Application>
  <PresentationFormat>On-screen Show (4:3)</PresentationFormat>
  <Paragraphs>268</Paragraphs>
  <Slides>32</Slides>
  <Notes>13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PRIORIDADES</vt:lpstr>
      <vt:lpstr>Qual é a ordem certa?</vt:lpstr>
      <vt:lpstr>A IMPORTÂNCIA DE PRIORIDADES</vt:lpstr>
      <vt:lpstr>A IMPORTÂNCIA DE PRIORIDADES</vt:lpstr>
      <vt:lpstr>A IMPORTÂNCIA DE PRIORIDADES</vt:lpstr>
      <vt:lpstr>Slide 6</vt:lpstr>
      <vt:lpstr> A ALICERCE DAS PRIORIDADES </vt:lpstr>
      <vt:lpstr> A ALICERCE DAS PRIORIDADES </vt:lpstr>
      <vt:lpstr> A ALICERCE DAS PRIORIDADES </vt:lpstr>
      <vt:lpstr> A ALICERCE DAS PRIORIDADES </vt:lpstr>
      <vt:lpstr> A ALICERCE DAS PRIORIDADES </vt:lpstr>
      <vt:lpstr>Slide 12</vt:lpstr>
      <vt:lpstr>A COBERTURA Em Relação A Deus = GLORIFICAR A DEUS</vt:lpstr>
      <vt:lpstr>A COBERTURA Em Relação A Deus = GLORIFICAR A DEUS</vt:lpstr>
      <vt:lpstr>Slide 15</vt:lpstr>
      <vt:lpstr>A COBERTURA Em Relação A Deus = GLORIFICAR A DEUS</vt:lpstr>
      <vt:lpstr>A COBERTURA Em Relação A Deus = GLORIFICAR A DEUS</vt:lpstr>
      <vt:lpstr>A COBERTURA Em Relação A Deus = GLORIFICAR A DEUS</vt:lpstr>
      <vt:lpstr>A COBERTURA Em Relação A Deus = GLORIFICAR A DEUS</vt:lpstr>
      <vt:lpstr>A COBERTURA Em Relação A Deus = GLORIFICAR A DEUS</vt:lpstr>
      <vt:lpstr>Slide 21</vt:lpstr>
      <vt:lpstr>Slide 22</vt:lpstr>
      <vt:lpstr>AS NOSSAS PRIORIDADES </vt:lpstr>
      <vt:lpstr>Slide 24</vt:lpstr>
      <vt:lpstr>Slide 25</vt:lpstr>
      <vt:lpstr>Slide 26</vt:lpstr>
      <vt:lpstr>Slide 27</vt:lpstr>
      <vt:lpstr>Slide 28</vt:lpstr>
      <vt:lpstr>Slide 29</vt:lpstr>
      <vt:lpstr>Slide 30</vt:lpstr>
      <vt:lpstr>ILUSTRAÇÃO</vt:lpstr>
      <vt:lpstr>FIM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PRIORIDADES</dc:title>
  <dc:creator>Owner</dc:creator>
  <cp:lastModifiedBy>Dan</cp:lastModifiedBy>
  <cp:revision>9</cp:revision>
  <dcterms:created xsi:type="dcterms:W3CDTF">2014-03-30T00:57:56Z</dcterms:created>
  <dcterms:modified xsi:type="dcterms:W3CDTF">2017-04-29T02:56:09Z</dcterms:modified>
</cp:coreProperties>
</file>